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notesSlides/notesSlide3.xml" ContentType="application/vnd.openxmlformats-officedocument.presentationml.notesSlide+xml"/>
  <Override PartName="/ppt/tags/tag109.xml" ContentType="application/vnd.openxmlformats-officedocument.presentationml.tags+xml"/>
  <Override PartName="/ppt/notesSlides/notesSlide4.xml" ContentType="application/vnd.openxmlformats-officedocument.presentationml.notesSlide+xml"/>
  <Override PartName="/ppt/tags/tag110.xml" ContentType="application/vnd.openxmlformats-officedocument.presentationml.tags+xml"/>
  <Override PartName="/ppt/notesSlides/notesSlide5.xml" ContentType="application/vnd.openxmlformats-officedocument.presentationml.notesSlide+xml"/>
  <Override PartName="/ppt/tags/tag111.xml" ContentType="application/vnd.openxmlformats-officedocument.presentationml.tags+xml"/>
  <Override PartName="/ppt/notesSlides/notesSlide6.xml" ContentType="application/vnd.openxmlformats-officedocument.presentationml.notesSlide+xml"/>
  <Override PartName="/ppt/tags/tag112.xml" ContentType="application/vnd.openxmlformats-officedocument.presentationml.tags+xml"/>
  <Override PartName="/ppt/notesSlides/notesSlide7.xml" ContentType="application/vnd.openxmlformats-officedocument.presentationml.notesSlide+xml"/>
  <Override PartName="/ppt/tags/tag113.xml" ContentType="application/vnd.openxmlformats-officedocument.presentationml.tags+xml"/>
  <Override PartName="/ppt/notesSlides/notesSlide8.xml" ContentType="application/vnd.openxmlformats-officedocument.presentationml.notesSlide+xml"/>
  <Override PartName="/ppt/tags/tag114.xml" ContentType="application/vnd.openxmlformats-officedocument.presentationml.tags+xml"/>
  <Override PartName="/ppt/notesSlides/notesSlide9.xml" ContentType="application/vnd.openxmlformats-officedocument.presentationml.notesSlide+xml"/>
  <Override PartName="/ppt/tags/tag115.xml" ContentType="application/vnd.openxmlformats-officedocument.presentationml.tags+xml"/>
  <Override PartName="/ppt/notesSlides/notesSlide10.xml" ContentType="application/vnd.openxmlformats-officedocument.presentationml.notesSlide+xml"/>
  <Override PartName="/ppt/tags/tag116.xml" ContentType="application/vnd.openxmlformats-officedocument.presentationml.tags+xml"/>
  <Override PartName="/ppt/notesSlides/notesSlide11.xml" ContentType="application/vnd.openxmlformats-officedocument.presentationml.notesSlide+xml"/>
  <Override PartName="/ppt/tags/tag117.xml" ContentType="application/vnd.openxmlformats-officedocument.presentationml.tags+xml"/>
  <Override PartName="/ppt/notesSlides/notesSlide12.xml" ContentType="application/vnd.openxmlformats-officedocument.presentationml.notesSlide+xml"/>
  <Override PartName="/ppt/tags/tag1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9.xml" ContentType="application/vnd.openxmlformats-officedocument.presentationml.tags+xml"/>
  <Override PartName="/ppt/notesSlides/notesSlide15.xml" ContentType="application/vnd.openxmlformats-officedocument.presentationml.notesSlide+xml"/>
  <Override PartName="/ppt/tags/tag120.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23"/>
  </p:notesMasterIdLst>
  <p:handoutMasterIdLst>
    <p:handoutMasterId r:id="rId24"/>
  </p:handoutMasterIdLst>
  <p:sldIdLst>
    <p:sldId id="2147483632" r:id="rId6"/>
    <p:sldId id="2147483627" r:id="rId7"/>
    <p:sldId id="306" r:id="rId8"/>
    <p:sldId id="273" r:id="rId9"/>
    <p:sldId id="620" r:id="rId10"/>
    <p:sldId id="621" r:id="rId11"/>
    <p:sldId id="619" r:id="rId12"/>
    <p:sldId id="625" r:id="rId13"/>
    <p:sldId id="627" r:id="rId14"/>
    <p:sldId id="633" r:id="rId15"/>
    <p:sldId id="638" r:id="rId16"/>
    <p:sldId id="635" r:id="rId17"/>
    <p:sldId id="636" r:id="rId18"/>
    <p:sldId id="266" r:id="rId19"/>
    <p:sldId id="2147483633" r:id="rId20"/>
    <p:sldId id="287" r:id="rId21"/>
    <p:sldId id="632" r:id="rId22"/>
  </p:sldIdLst>
  <p:sldSz cx="9144000" cy="5145088"/>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9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929" autoAdjust="0"/>
  </p:normalViewPr>
  <p:slideViewPr>
    <p:cSldViewPr snapToGrid="0" showGuides="1">
      <p:cViewPr varScale="1">
        <p:scale>
          <a:sx n="91" d="100"/>
          <a:sy n="91" d="100"/>
        </p:scale>
        <p:origin x="58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48" d="100"/>
          <a:sy n="48" d="100"/>
        </p:scale>
        <p:origin x="2684"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2AD108A-B93D-476C-97D1-532FA7C820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Segoe UI" panose="020B0502040204020203" pitchFamily="34" charset="0"/>
            </a:endParaRPr>
          </a:p>
        </p:txBody>
      </p:sp>
      <p:sp>
        <p:nvSpPr>
          <p:cNvPr id="3" name="Datumsplatzhalter 2">
            <a:extLst>
              <a:ext uri="{FF2B5EF4-FFF2-40B4-BE49-F238E27FC236}">
                <a16:creationId xmlns:a16="http://schemas.microsoft.com/office/drawing/2014/main" id="{4B310D62-412C-410A-AAA0-4E5D49329F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174857-E93A-404B-BD8C-92A5C3CF863C}" type="datetimeFigureOut">
              <a:rPr lang="de-DE" smtClean="0">
                <a:latin typeface="Segoe UI" panose="020B0502040204020203" pitchFamily="34" charset="0"/>
              </a:rPr>
              <a:t>02.08.2024</a:t>
            </a:fld>
            <a:endParaRPr lang="de-DE" dirty="0">
              <a:latin typeface="Segoe UI" panose="020B0502040204020203" pitchFamily="34" charset="0"/>
            </a:endParaRPr>
          </a:p>
        </p:txBody>
      </p:sp>
      <p:sp>
        <p:nvSpPr>
          <p:cNvPr id="4" name="Fußzeilenplatzhalter 3">
            <a:extLst>
              <a:ext uri="{FF2B5EF4-FFF2-40B4-BE49-F238E27FC236}">
                <a16:creationId xmlns:a16="http://schemas.microsoft.com/office/drawing/2014/main" id="{1392DAE0-2311-4972-84AD-6A347CDE0E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Segoe UI" panose="020B0502040204020203" pitchFamily="34" charset="0"/>
            </a:endParaRPr>
          </a:p>
        </p:txBody>
      </p:sp>
      <p:sp>
        <p:nvSpPr>
          <p:cNvPr id="5" name="Foliennummernplatzhalter 4">
            <a:extLst>
              <a:ext uri="{FF2B5EF4-FFF2-40B4-BE49-F238E27FC236}">
                <a16:creationId xmlns:a16="http://schemas.microsoft.com/office/drawing/2014/main" id="{111FF86D-3363-45E1-9048-5290E10CC3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2B4E8B-BF1F-423A-AB25-E744821B17F8}" type="slidenum">
              <a:rPr lang="de-DE" smtClean="0">
                <a:latin typeface="Segoe UI" panose="020B0502040204020203" pitchFamily="34" charset="0"/>
              </a:rPr>
              <a:t>‹#›</a:t>
            </a:fld>
            <a:endParaRPr lang="de-DE" dirty="0">
              <a:latin typeface="Segoe UI" panose="020B0502040204020203" pitchFamily="34" charset="0"/>
            </a:endParaRPr>
          </a:p>
        </p:txBody>
      </p:sp>
    </p:spTree>
    <p:extLst>
      <p:ext uri="{BB962C8B-B14F-4D97-AF65-F5344CB8AC3E}">
        <p14:creationId xmlns:p14="http://schemas.microsoft.com/office/powerpoint/2010/main" val="1374709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Segoe UI" panose="020B0502040204020203" pitchFamily="34" charset="0"/>
              </a:defRPr>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Segoe UI" panose="020B0502040204020203" pitchFamily="34" charset="0"/>
              </a:defRPr>
            </a:lvl1pPr>
          </a:lstStyle>
          <a:p>
            <a:fld id="{B0D8E98B-53F8-46DC-81BC-9BFFDEE194FB}" type="datetimeFigureOut">
              <a:rPr lang="en-US" noProof="0" smtClean="0"/>
              <a:pPr/>
              <a:t>8/2/2024</a:t>
            </a:fld>
            <a:endParaRPr lang="en-US" noProof="0" dirty="0"/>
          </a:p>
        </p:txBody>
      </p:sp>
      <p:sp>
        <p:nvSpPr>
          <p:cNvPr id="4" name="Folienbildplatzhalter 3"/>
          <p:cNvSpPr>
            <a:spLocks noGrp="1" noRot="1" noChangeAspect="1"/>
          </p:cNvSpPr>
          <p:nvPr>
            <p:ph type="sldImg" idx="2"/>
          </p:nvPr>
        </p:nvSpPr>
        <p:spPr>
          <a:xfrm>
            <a:off x="687388" y="630237"/>
            <a:ext cx="5483225" cy="3086100"/>
          </a:xfrm>
          <a:prstGeom prst="rect">
            <a:avLst/>
          </a:prstGeom>
          <a:noFill/>
          <a:ln w="12700">
            <a:solidFill>
              <a:schemeClr val="tx2"/>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3887785"/>
            <a:ext cx="5486400" cy="4625977"/>
          </a:xfrm>
          <a:prstGeom prst="rect">
            <a:avLst/>
          </a:prstGeom>
        </p:spPr>
        <p:txBody>
          <a:bodyPr vert="horz" lIns="0" tIns="0" rIns="0" bIns="0" rtlCol="0"/>
          <a:lstStyle/>
          <a:p>
            <a:pPr lvl="0"/>
            <a:r>
              <a:rPr lang="en-US" noProof="0" dirty="0"/>
              <a:t>First level, Segoe UI, 12pt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Segoe UI" panose="020B0502040204020203" pitchFamily="34" charset="0"/>
              </a:defRPr>
            </a:lvl1pPr>
          </a:lstStyle>
          <a:p>
            <a:endParaRPr lang="en-US" noProof="0"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Segoe UI" panose="020B0502040204020203" pitchFamily="34" charset="0"/>
              </a:defRPr>
            </a:lvl1pPr>
          </a:lstStyle>
          <a:p>
            <a:fld id="{7CBF4CD1-0CF9-4B7D-A16D-4B6EB45F6A4C}" type="slidenum">
              <a:rPr lang="en-US" noProof="0" smtClean="0"/>
              <a:pPr/>
              <a:t>‹#›</a:t>
            </a:fld>
            <a:endParaRPr lang="en-US" noProof="0" dirty="0"/>
          </a:p>
        </p:txBody>
      </p:sp>
    </p:spTree>
    <p:extLst>
      <p:ext uri="{BB962C8B-B14F-4D97-AF65-F5344CB8AC3E}">
        <p14:creationId xmlns:p14="http://schemas.microsoft.com/office/powerpoint/2010/main" val="314107869"/>
      </p:ext>
    </p:extLst>
  </p:cSld>
  <p:clrMap bg1="lt1" tx1="dk1" bg2="lt2" tx2="dk2" accent1="accent1" accent2="accent2" accent3="accent3" accent4="accent4" accent5="accent5" accent6="accent6" hlink="hlink" folHlink="folHlink"/>
  <p:notesStyle>
    <a:lvl1pPr marL="162000" indent="-162000" algn="l" defTabSz="914400" rtl="0" eaLnBrk="1" latinLnBrk="0" hangingPunct="1">
      <a:buClr>
        <a:schemeClr val="accent1"/>
      </a:buClr>
      <a:buSzPct val="100000"/>
      <a:buFont typeface="Wingdings" panose="05000000000000000000" pitchFamily="2" charset="2"/>
      <a:buChar char="§"/>
      <a:defRPr sz="1200" kern="1200">
        <a:solidFill>
          <a:schemeClr val="tx1"/>
        </a:solidFill>
        <a:latin typeface="Segoe UI" panose="020B0502040204020203" pitchFamily="34" charset="0"/>
        <a:ea typeface="+mn-ea"/>
        <a:cs typeface="+mn-cs"/>
      </a:defRPr>
    </a:lvl1pPr>
    <a:lvl2pPr marL="522000" indent="-162000" algn="l" defTabSz="914400" rtl="0" eaLnBrk="1" latinLnBrk="0" hangingPunct="1">
      <a:buClr>
        <a:schemeClr val="accent1"/>
      </a:buClr>
      <a:buSzPct val="100000"/>
      <a:buFont typeface="GT Flexa Rg" pitchFamily="2" charset="0"/>
      <a:buChar char="–"/>
      <a:defRPr sz="1200" kern="1200">
        <a:solidFill>
          <a:schemeClr val="tx1"/>
        </a:solidFill>
        <a:latin typeface="Segoe UI" panose="020B0502040204020203" pitchFamily="34" charset="0"/>
        <a:ea typeface="+mn-ea"/>
        <a:cs typeface="+mn-cs"/>
      </a:defRPr>
    </a:lvl2pPr>
    <a:lvl3pPr marL="990000" indent="-162000" algn="l" defTabSz="914400" rtl="0" eaLnBrk="1" latinLnBrk="0" hangingPunct="1">
      <a:buClr>
        <a:schemeClr val="accent1"/>
      </a:buClr>
      <a:buSzPct val="100000"/>
      <a:buFont typeface="GT Flexa Rg" pitchFamily="2" charset="0"/>
      <a:buChar char="–"/>
      <a:defRPr sz="1200" kern="1200">
        <a:solidFill>
          <a:schemeClr val="tx1"/>
        </a:solidFill>
        <a:latin typeface="Segoe UI" panose="020B0502040204020203" pitchFamily="34" charset="0"/>
        <a:ea typeface="+mn-ea"/>
        <a:cs typeface="+mn-cs"/>
      </a:defRPr>
    </a:lvl3pPr>
    <a:lvl4pPr marL="1458000" indent="-162000" algn="l" defTabSz="914400" rtl="0" eaLnBrk="1" latinLnBrk="0" hangingPunct="1">
      <a:buClr>
        <a:schemeClr val="accent1"/>
      </a:buClr>
      <a:buSzPct val="100000"/>
      <a:buFont typeface="GT Flexa Rg" pitchFamily="2" charset="0"/>
      <a:buChar char="–"/>
      <a:defRPr sz="1200" kern="1200">
        <a:solidFill>
          <a:schemeClr val="tx1"/>
        </a:solidFill>
        <a:latin typeface="Segoe UI" panose="020B0502040204020203" pitchFamily="34" charset="0"/>
        <a:ea typeface="+mn-ea"/>
        <a:cs typeface="+mn-cs"/>
      </a:defRPr>
    </a:lvl4pPr>
    <a:lvl5pPr marL="1926000" indent="-162000" algn="l" defTabSz="914400" rtl="0" eaLnBrk="1" latinLnBrk="0" hangingPunct="1">
      <a:buClr>
        <a:schemeClr val="accent1"/>
      </a:buClr>
      <a:buSzPct val="100000"/>
      <a:buFont typeface="GT Flexa Rg" pitchFamily="2" charset="0"/>
      <a:buChar char="–"/>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630238"/>
            <a:ext cx="5483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BF4CD1-0CF9-4B7D-A16D-4B6EB45F6A4C}" type="slidenum">
              <a:rPr lang="en-US" noProof="0" smtClean="0"/>
              <a:pPr/>
              <a:t>2</a:t>
            </a:fld>
            <a:endParaRPr lang="en-US" noProof="0" dirty="0"/>
          </a:p>
        </p:txBody>
      </p:sp>
    </p:spTree>
    <p:extLst>
      <p:ext uri="{BB962C8B-B14F-4D97-AF65-F5344CB8AC3E}">
        <p14:creationId xmlns:p14="http://schemas.microsoft.com/office/powerpoint/2010/main" val="237848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11</a:t>
            </a:fld>
            <a:endParaRPr lang="de-DE" dirty="0"/>
          </a:p>
        </p:txBody>
      </p:sp>
    </p:spTree>
    <p:extLst>
      <p:ext uri="{BB962C8B-B14F-4D97-AF65-F5344CB8AC3E}">
        <p14:creationId xmlns:p14="http://schemas.microsoft.com/office/powerpoint/2010/main" val="3008665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12</a:t>
            </a:fld>
            <a:endParaRPr lang="de-DE" dirty="0"/>
          </a:p>
        </p:txBody>
      </p:sp>
    </p:spTree>
    <p:extLst>
      <p:ext uri="{BB962C8B-B14F-4D97-AF65-F5344CB8AC3E}">
        <p14:creationId xmlns:p14="http://schemas.microsoft.com/office/powerpoint/2010/main" val="291291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13</a:t>
            </a:fld>
            <a:endParaRPr lang="de-DE" dirty="0"/>
          </a:p>
        </p:txBody>
      </p:sp>
    </p:spTree>
    <p:extLst>
      <p:ext uri="{BB962C8B-B14F-4D97-AF65-F5344CB8AC3E}">
        <p14:creationId xmlns:p14="http://schemas.microsoft.com/office/powerpoint/2010/main" val="378116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630238"/>
            <a:ext cx="5483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BF4CD1-0CF9-4B7D-A16D-4B6EB45F6A4C}" type="slidenum">
              <a:rPr lang="en-US" noProof="0" smtClean="0"/>
              <a:pPr/>
              <a:t>14</a:t>
            </a:fld>
            <a:endParaRPr lang="en-US" noProof="0" dirty="0"/>
          </a:p>
        </p:txBody>
      </p:sp>
    </p:spTree>
    <p:extLst>
      <p:ext uri="{BB962C8B-B14F-4D97-AF65-F5344CB8AC3E}">
        <p14:creationId xmlns:p14="http://schemas.microsoft.com/office/powerpoint/2010/main" val="362962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630238"/>
            <a:ext cx="5483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BF4CD1-0CF9-4B7D-A16D-4B6EB45F6A4C}" type="slidenum">
              <a:rPr lang="en-US" noProof="0" smtClean="0"/>
              <a:pPr/>
              <a:t>15</a:t>
            </a:fld>
            <a:endParaRPr lang="en-US" noProof="0" dirty="0"/>
          </a:p>
        </p:txBody>
      </p:sp>
    </p:spTree>
    <p:extLst>
      <p:ext uri="{BB962C8B-B14F-4D97-AF65-F5344CB8AC3E}">
        <p14:creationId xmlns:p14="http://schemas.microsoft.com/office/powerpoint/2010/main" val="426682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16</a:t>
            </a:fld>
            <a:endParaRPr lang="de-DE" dirty="0"/>
          </a:p>
        </p:txBody>
      </p:sp>
    </p:spTree>
    <p:extLst>
      <p:ext uri="{BB962C8B-B14F-4D97-AF65-F5344CB8AC3E}">
        <p14:creationId xmlns:p14="http://schemas.microsoft.com/office/powerpoint/2010/main" val="2236698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17</a:t>
            </a:fld>
            <a:endParaRPr lang="de-DE" dirty="0"/>
          </a:p>
        </p:txBody>
      </p:sp>
    </p:spTree>
    <p:extLst>
      <p:ext uri="{BB962C8B-B14F-4D97-AF65-F5344CB8AC3E}">
        <p14:creationId xmlns:p14="http://schemas.microsoft.com/office/powerpoint/2010/main" val="357092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22275" y="684213"/>
            <a:ext cx="5953125" cy="3349625"/>
          </a:xfrm>
        </p:spPr>
      </p:sp>
      <p:sp>
        <p:nvSpPr>
          <p:cNvPr id="3" name="Notizenplatzhalter 2"/>
          <p:cNvSpPr>
            <a:spLocks noGrp="1"/>
          </p:cNvSpPr>
          <p:nvPr>
            <p:ph type="body" idx="1"/>
          </p:nvPr>
        </p:nvSpPr>
        <p:spPr/>
        <p:txBody>
          <a:bodyPr/>
          <a:lstStyle/>
          <a:p>
            <a:pPr marL="161925" indent="-161925"/>
            <a:endParaRPr lang="de-DE" dirty="0"/>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BF4CD1-0CF9-4B7D-A16D-4B6EB45F6A4C}" type="slidenum">
              <a:rPr kumimoji="0" lang="de-DE"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18237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4</a:t>
            </a:fld>
            <a:endParaRPr lang="de-DE" dirty="0"/>
          </a:p>
        </p:txBody>
      </p:sp>
    </p:spTree>
    <p:extLst>
      <p:ext uri="{BB962C8B-B14F-4D97-AF65-F5344CB8AC3E}">
        <p14:creationId xmlns:p14="http://schemas.microsoft.com/office/powerpoint/2010/main" val="145793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5</a:t>
            </a:fld>
            <a:endParaRPr lang="de-DE" dirty="0"/>
          </a:p>
        </p:txBody>
      </p:sp>
    </p:spTree>
    <p:extLst>
      <p:ext uri="{BB962C8B-B14F-4D97-AF65-F5344CB8AC3E}">
        <p14:creationId xmlns:p14="http://schemas.microsoft.com/office/powerpoint/2010/main" val="390061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6</a:t>
            </a:fld>
            <a:endParaRPr lang="de-DE" dirty="0"/>
          </a:p>
        </p:txBody>
      </p:sp>
    </p:spTree>
    <p:extLst>
      <p:ext uri="{BB962C8B-B14F-4D97-AF65-F5344CB8AC3E}">
        <p14:creationId xmlns:p14="http://schemas.microsoft.com/office/powerpoint/2010/main" val="3604135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7</a:t>
            </a:fld>
            <a:endParaRPr lang="de-DE" dirty="0"/>
          </a:p>
        </p:txBody>
      </p:sp>
    </p:spTree>
    <p:extLst>
      <p:ext uri="{BB962C8B-B14F-4D97-AF65-F5344CB8AC3E}">
        <p14:creationId xmlns:p14="http://schemas.microsoft.com/office/powerpoint/2010/main" val="2640561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8</a:t>
            </a:fld>
            <a:endParaRPr lang="de-DE" dirty="0"/>
          </a:p>
        </p:txBody>
      </p:sp>
    </p:spTree>
    <p:extLst>
      <p:ext uri="{BB962C8B-B14F-4D97-AF65-F5344CB8AC3E}">
        <p14:creationId xmlns:p14="http://schemas.microsoft.com/office/powerpoint/2010/main" val="408147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9</a:t>
            </a:fld>
            <a:endParaRPr lang="de-DE" dirty="0"/>
          </a:p>
        </p:txBody>
      </p:sp>
    </p:spTree>
    <p:extLst>
      <p:ext uri="{BB962C8B-B14F-4D97-AF65-F5344CB8AC3E}">
        <p14:creationId xmlns:p14="http://schemas.microsoft.com/office/powerpoint/2010/main" val="4094066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630238"/>
            <a:ext cx="5483225"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CBF4CD1-0CF9-4B7D-A16D-4B6EB45F6A4C}" type="slidenum">
              <a:rPr lang="de-DE" smtClean="0"/>
              <a:pPr/>
              <a:t>10</a:t>
            </a:fld>
            <a:endParaRPr lang="de-DE" dirty="0"/>
          </a:p>
        </p:txBody>
      </p:sp>
    </p:spTree>
    <p:extLst>
      <p:ext uri="{BB962C8B-B14F-4D97-AF65-F5344CB8AC3E}">
        <p14:creationId xmlns:p14="http://schemas.microsoft.com/office/powerpoint/2010/main" val="3703249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1.xml"/><Relationship Id="rId1" Type="http://schemas.openxmlformats.org/officeDocument/2006/relationships/tags" Target="../tags/tag102.xml"/><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1.xml"/><Relationship Id="rId1" Type="http://schemas.openxmlformats.org/officeDocument/2006/relationships/tags" Target="../tags/tag103.xml"/><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1.xml"/><Relationship Id="rId1" Type="http://schemas.openxmlformats.org/officeDocument/2006/relationships/tags" Target="../tags/tag104.xml"/><Relationship Id="rId4" Type="http://schemas.openxmlformats.org/officeDocument/2006/relationships/image" Target="../media/image1.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1.xml"/><Relationship Id="rId1" Type="http://schemas.openxmlformats.org/officeDocument/2006/relationships/tags" Target="../tags/tag105.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1.xml"/><Relationship Id="rId1" Type="http://schemas.openxmlformats.org/officeDocument/2006/relationships/tags" Target="../tags/tag106.xml"/><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1.xml"/><Relationship Id="rId1" Type="http://schemas.openxmlformats.org/officeDocument/2006/relationships/tags" Target="../tags/tag56.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1.xml"/><Relationship Id="rId1" Type="http://schemas.openxmlformats.org/officeDocument/2006/relationships/tags" Target="../tags/tag57.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1.xml"/><Relationship Id="rId1" Type="http://schemas.openxmlformats.org/officeDocument/2006/relationships/tags" Target="../tags/tag58.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1.xml"/><Relationship Id="rId1" Type="http://schemas.openxmlformats.org/officeDocument/2006/relationships/tags" Target="../tags/tag59.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1.xml"/><Relationship Id="rId1" Type="http://schemas.openxmlformats.org/officeDocument/2006/relationships/tags" Target="../tags/tag60.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1.xml"/><Relationship Id="rId1" Type="http://schemas.openxmlformats.org/officeDocument/2006/relationships/tags" Target="../tags/tag62.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1.xml"/><Relationship Id="rId1" Type="http://schemas.openxmlformats.org/officeDocument/2006/relationships/tags" Target="../tags/tag63.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1.xml"/><Relationship Id="rId1" Type="http://schemas.openxmlformats.org/officeDocument/2006/relationships/tags" Target="../tags/tag64.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xml"/><Relationship Id="rId1" Type="http://schemas.openxmlformats.org/officeDocument/2006/relationships/tags" Target="../tags/tag65.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1.xml"/><Relationship Id="rId1" Type="http://schemas.openxmlformats.org/officeDocument/2006/relationships/tags" Target="../tags/tag66.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1.xml"/><Relationship Id="rId1" Type="http://schemas.openxmlformats.org/officeDocument/2006/relationships/tags" Target="../tags/tag67.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1.xml"/><Relationship Id="rId1" Type="http://schemas.openxmlformats.org/officeDocument/2006/relationships/tags" Target="../tags/tag68.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xml"/><Relationship Id="rId1" Type="http://schemas.openxmlformats.org/officeDocument/2006/relationships/tags" Target="../tags/tag70.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1.xml"/><Relationship Id="rId1" Type="http://schemas.openxmlformats.org/officeDocument/2006/relationships/tags" Target="../tags/tag73.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xml"/><Relationship Id="rId1" Type="http://schemas.openxmlformats.org/officeDocument/2006/relationships/tags" Target="../tags/tag74.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1.xml"/><Relationship Id="rId1" Type="http://schemas.openxmlformats.org/officeDocument/2006/relationships/tags" Target="../tags/tag75.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1.xml"/><Relationship Id="rId1" Type="http://schemas.openxmlformats.org/officeDocument/2006/relationships/tags" Target="../tags/tag76.xml"/><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1.xml"/><Relationship Id="rId1" Type="http://schemas.openxmlformats.org/officeDocument/2006/relationships/tags" Target="../tags/tag77.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xml"/><Relationship Id="rId1" Type="http://schemas.openxmlformats.org/officeDocument/2006/relationships/tags" Target="../tags/tag78.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xml"/><Relationship Id="rId1" Type="http://schemas.openxmlformats.org/officeDocument/2006/relationships/tags" Target="../tags/tag79.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1.xml"/><Relationship Id="rId1" Type="http://schemas.openxmlformats.org/officeDocument/2006/relationships/tags" Target="../tags/tag80.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xml"/><Relationship Id="rId1" Type="http://schemas.openxmlformats.org/officeDocument/2006/relationships/tags" Target="../tags/tag8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1.xml"/><Relationship Id="rId1" Type="http://schemas.openxmlformats.org/officeDocument/2006/relationships/tags" Target="../tags/tag82.xml"/><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xml"/><Relationship Id="rId1" Type="http://schemas.openxmlformats.org/officeDocument/2006/relationships/tags" Target="../tags/tag83.xml"/><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1.xml"/><Relationship Id="rId1" Type="http://schemas.openxmlformats.org/officeDocument/2006/relationships/tags" Target="../tags/tag84.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1.xml"/><Relationship Id="rId1" Type="http://schemas.openxmlformats.org/officeDocument/2006/relationships/tags" Target="../tags/tag85.xml"/><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1.xml"/><Relationship Id="rId1" Type="http://schemas.openxmlformats.org/officeDocument/2006/relationships/tags" Target="../tags/tag86.xml"/><Relationship Id="rId4" Type="http://schemas.openxmlformats.org/officeDocument/2006/relationships/image" Target="../media/image1.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xml"/><Relationship Id="rId1" Type="http://schemas.openxmlformats.org/officeDocument/2006/relationships/tags" Target="../tags/tag87.xml"/><Relationship Id="rId4"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xml"/><Relationship Id="rId1" Type="http://schemas.openxmlformats.org/officeDocument/2006/relationships/tags" Target="../tags/tag88.xml"/><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1.xml"/><Relationship Id="rId1" Type="http://schemas.openxmlformats.org/officeDocument/2006/relationships/tags" Target="../tags/tag89.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1.xml"/><Relationship Id="rId1" Type="http://schemas.openxmlformats.org/officeDocument/2006/relationships/tags" Target="../tags/tag90.xml"/><Relationship Id="rId4" Type="http://schemas.openxmlformats.org/officeDocument/2006/relationships/image" Target="../media/image1.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1.xml"/><Relationship Id="rId1" Type="http://schemas.openxmlformats.org/officeDocument/2006/relationships/tags" Target="../tags/tag9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xml"/><Relationship Id="rId1" Type="http://schemas.openxmlformats.org/officeDocument/2006/relationships/tags" Target="../tags/tag92.xml"/><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1.xml"/><Relationship Id="rId1" Type="http://schemas.openxmlformats.org/officeDocument/2006/relationships/tags" Target="../tags/tag93.xml"/><Relationship Id="rId4" Type="http://schemas.openxmlformats.org/officeDocument/2006/relationships/image" Target="../media/image1.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1.xml"/><Relationship Id="rId1" Type="http://schemas.openxmlformats.org/officeDocument/2006/relationships/tags" Target="../tags/tag94.xml"/><Relationship Id="rId4" Type="http://schemas.openxmlformats.org/officeDocument/2006/relationships/image" Target="../media/image1.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1.xml"/><Relationship Id="rId1" Type="http://schemas.openxmlformats.org/officeDocument/2006/relationships/tags" Target="../tags/tag95.xml"/><Relationship Id="rId4"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1.xml"/><Relationship Id="rId1" Type="http://schemas.openxmlformats.org/officeDocument/2006/relationships/tags" Target="../tags/tag96.xml"/><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xml"/><Relationship Id="rId1" Type="http://schemas.openxmlformats.org/officeDocument/2006/relationships/tags" Target="../tags/tag97.xml"/><Relationship Id="rId4" Type="http://schemas.openxmlformats.org/officeDocument/2006/relationships/image" Target="../media/image1.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xml"/><Relationship Id="rId1" Type="http://schemas.openxmlformats.org/officeDocument/2006/relationships/tags" Target="../tags/tag98.xml"/><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1.xml"/><Relationship Id="rId1" Type="http://schemas.openxmlformats.org/officeDocument/2006/relationships/tags" Target="../tags/tag99.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1.xml"/><Relationship Id="rId1" Type="http://schemas.openxmlformats.org/officeDocument/2006/relationships/tags" Target="../tags/tag100.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xml"/><Relationship Id="rId1" Type="http://schemas.openxmlformats.org/officeDocument/2006/relationships/tags" Target="../tags/tag10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out picture, re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6752D80-65D7-41FB-9C4B-3947D0C436D1}"/>
              </a:ext>
            </a:extLst>
          </p:cNvPr>
          <p:cNvGraphicFramePr>
            <a:graphicFrameLocks noChangeAspect="1"/>
          </p:cNvGraphicFramePr>
          <p:nvPr userDrawn="1">
            <p:custDataLst>
              <p:tags r:id="rId1"/>
            </p:custDataLst>
            <p:extLst>
              <p:ext uri="{D42A27DB-BD31-4B8C-83A1-F6EECF244321}">
                <p14:modId xmlns:p14="http://schemas.microsoft.com/office/powerpoint/2010/main" val="2430796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16752D80-65D7-41FB-9C4B-3947D0C43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89F91883-D766-4AAC-90B7-69A91534ED46}"/>
              </a:ext>
            </a:extLst>
          </p:cNvPr>
          <p:cNvSpPr/>
          <p:nvPr userDrawn="1"/>
        </p:nvSpPr>
        <p:spPr>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200" dirty="0"/>
          </a:p>
        </p:txBody>
      </p:sp>
      <p:sp>
        <p:nvSpPr>
          <p:cNvPr id="2" name="Title 1"/>
          <p:cNvSpPr>
            <a:spLocks noGrp="1"/>
          </p:cNvSpPr>
          <p:nvPr>
            <p:ph type="ctrTitle" hasCustomPrompt="1"/>
          </p:nvPr>
        </p:nvSpPr>
        <p:spPr bwMode="gray">
          <a:xfrm>
            <a:off x="300038" y="792000"/>
            <a:ext cx="6858000" cy="1731243"/>
          </a:xfrm>
        </p:spPr>
        <p:txBody>
          <a:bodyPr vert="horz" anchor="t">
            <a:spAutoFit/>
          </a:bodyPr>
          <a:lstStyle>
            <a:lvl1pPr algn="l" rtl="0">
              <a:lnSpc>
                <a:spcPts val="4500"/>
              </a:lnSpc>
              <a:defRPr sz="4500">
                <a:solidFill>
                  <a:schemeClr val="bg1"/>
                </a:solidFill>
              </a:defRPr>
            </a:lvl1pPr>
          </a:lstStyle>
          <a:p>
            <a:r>
              <a:rPr lang="en-US" dirty="0" err="1"/>
              <a:t>PrEsentation</a:t>
            </a:r>
            <a:r>
              <a:rPr lang="en-US" dirty="0"/>
              <a:t> title, Segoe UI, 45pt, </a:t>
            </a:r>
            <a:br>
              <a:rPr lang="en-US" dirty="0"/>
            </a:br>
            <a:r>
              <a:rPr lang="en-US" dirty="0"/>
              <a:t>max. three Lines</a:t>
            </a:r>
          </a:p>
        </p:txBody>
      </p:sp>
      <p:sp>
        <p:nvSpPr>
          <p:cNvPr id="3" name="Subtitle 2"/>
          <p:cNvSpPr>
            <a:spLocks noGrp="1"/>
          </p:cNvSpPr>
          <p:nvPr>
            <p:ph type="subTitle" idx="1" hasCustomPrompt="1"/>
          </p:nvPr>
        </p:nvSpPr>
        <p:spPr bwMode="gray">
          <a:xfrm>
            <a:off x="300038" y="2711435"/>
            <a:ext cx="2057681" cy="242122"/>
          </a:xfrm>
          <a:prstGeom prst="roundRect">
            <a:avLst>
              <a:gd name="adj" fmla="val 50000"/>
            </a:avLst>
          </a:prstGeom>
          <a:solidFill>
            <a:schemeClr val="bg1"/>
          </a:solidFill>
        </p:spPr>
        <p:txBody>
          <a:bodyPr wrap="none" lIns="198000" tIns="21600" rIns="198000" bIns="21600" anchor="ctr">
            <a:spAutoFit/>
          </a:bodyPr>
          <a:lstStyle>
            <a:lvl1pPr marL="0" indent="0" algn="l" rtl="0">
              <a:buNone/>
              <a:defRPr sz="800" cap="all"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D74BD4FA-483E-40DF-8079-45B5BE2F7DF2}"/>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420388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2">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342609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chemeClr val="accent1"/>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24429743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Variation 3">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A633ECB-07AD-44A7-8EF2-1B6401B444EE}"/>
              </a:ext>
            </a:extLst>
          </p:cNvPr>
          <p:cNvGraphicFramePr>
            <a:graphicFrameLocks noChangeAspect="1"/>
          </p:cNvGraphicFramePr>
          <p:nvPr userDrawn="1">
            <p:custDataLst>
              <p:tags r:id="rId1"/>
            </p:custDataLst>
            <p:extLst>
              <p:ext uri="{D42A27DB-BD31-4B8C-83A1-F6EECF244321}">
                <p14:modId xmlns:p14="http://schemas.microsoft.com/office/powerpoint/2010/main" val="4057178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A633ECB-07AD-44A7-8EF2-1B6401B444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a:xfrm>
            <a:off x="0" y="0"/>
            <a:ext cx="9144000" cy="5145088"/>
          </a:xfrm>
          <a:prstGeom prst="rect">
            <a:avLst/>
          </a:prstGeom>
          <a:solidFill>
            <a:srgbClr val="DE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accent1"/>
              </a:solidFill>
            </a:endParaRP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solidFill>
                <a:schemeClr val="accent1"/>
              </a:solidFill>
            </a:endParaRPr>
          </a:p>
        </p:txBody>
      </p:sp>
      <p:sp>
        <p:nvSpPr>
          <p:cNvPr id="8" name="Textplatzhalter 7">
            <a:extLst>
              <a:ext uri="{FF2B5EF4-FFF2-40B4-BE49-F238E27FC236}">
                <a16:creationId xmlns:a16="http://schemas.microsoft.com/office/drawing/2014/main" id="{ABE4E586-88CE-494B-9DF4-3093DED30381}"/>
              </a:ext>
            </a:extLst>
          </p:cNvPr>
          <p:cNvSpPr>
            <a:spLocks noGrp="1"/>
          </p:cNvSpPr>
          <p:nvPr>
            <p:ph type="body" sz="quarter" idx="12" hasCustomPrompt="1"/>
          </p:nvPr>
        </p:nvSpPr>
        <p:spPr>
          <a:xfrm>
            <a:off x="300037" y="3741420"/>
            <a:ext cx="8539955" cy="188321"/>
          </a:xfrm>
        </p:spPr>
        <p:txBody>
          <a:bodyPr>
            <a:noAutofit/>
          </a:bodyPr>
          <a:lstStyle>
            <a:lvl1pPr marL="0" indent="0" rtl="0">
              <a:buNone/>
              <a:defRPr cap="all" baseline="0">
                <a:solidFill>
                  <a:schemeClr val="accent1"/>
                </a:solidFill>
              </a:defRPr>
            </a:lvl1pPr>
          </a:lstStyle>
          <a:p>
            <a:pPr lvl="0"/>
            <a:r>
              <a:rPr lang="en-US" dirty="0"/>
              <a:t>Author, Segoe UI, 12pt</a:t>
            </a:r>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a:xfrm>
            <a:off x="302419" y="524192"/>
            <a:ext cx="8539955" cy="3077766"/>
          </a:xfrm>
        </p:spPr>
        <p:txBody>
          <a:bodyPr vert="horz">
            <a:noAutofit/>
          </a:bodyPr>
          <a:lstStyle>
            <a:lvl1pPr rtl="0">
              <a:lnSpc>
                <a:spcPts val="4000"/>
              </a:lnSpc>
              <a:defRPr sz="4000">
                <a:solidFill>
                  <a:schemeClr val="accent1"/>
                </a:solidFill>
              </a:defRPr>
            </a:lvl1pPr>
          </a:lstStyle>
          <a:p>
            <a:r>
              <a:rPr lang="en-US" dirty="0"/>
              <a:t>Quote, </a:t>
            </a:r>
            <a:br>
              <a:rPr lang="en-US" dirty="0"/>
            </a:br>
            <a:r>
              <a:rPr lang="en-US" dirty="0"/>
              <a:t>Segoe UI, 40pt, </a:t>
            </a:r>
            <a:br>
              <a:rPr lang="en-US" dirty="0"/>
            </a:br>
            <a:r>
              <a:rPr lang="en-US" dirty="0"/>
              <a:t>max. 6 Lines</a:t>
            </a:r>
          </a:p>
        </p:txBody>
      </p:sp>
    </p:spTree>
    <p:extLst>
      <p:ext uri="{BB962C8B-B14F-4D97-AF65-F5344CB8AC3E}">
        <p14:creationId xmlns:p14="http://schemas.microsoft.com/office/powerpoint/2010/main" val="1997717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re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5848DF53-2AA0-4D9F-A482-C8247EE218BB}"/>
              </a:ext>
            </a:extLst>
          </p:cNvPr>
          <p:cNvGraphicFramePr>
            <a:graphicFrameLocks noChangeAspect="1"/>
          </p:cNvGraphicFramePr>
          <p:nvPr userDrawn="1">
            <p:custDataLst>
              <p:tags r:id="rId1"/>
            </p:custDataLst>
            <p:extLst>
              <p:ext uri="{D42A27DB-BD31-4B8C-83A1-F6EECF244321}">
                <p14:modId xmlns:p14="http://schemas.microsoft.com/office/powerpoint/2010/main" val="1900585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512961"/>
          </a:xfrm>
        </p:spPr>
        <p:txBody>
          <a:bodyPr vert="horz">
            <a:noAutofit/>
          </a:bodyPr>
          <a:lstStyle>
            <a:lvl1pPr rtl="0">
              <a:lnSpc>
                <a:spcPts val="4000"/>
              </a:lnSpc>
              <a:defRPr sz="4000">
                <a:solidFill>
                  <a:schemeClr val="bg1"/>
                </a:solidFill>
              </a:defRPr>
            </a:lvl1pPr>
          </a:lstStyle>
          <a:p>
            <a:r>
              <a:rPr lang="en-US" dirty="0"/>
              <a:t>Thank You.</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304414463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5848DF53-2AA0-4D9F-A482-C8247EE218BB}"/>
              </a:ext>
            </a:extLst>
          </p:cNvPr>
          <p:cNvGraphicFramePr>
            <a:graphicFrameLocks noChangeAspect="1"/>
          </p:cNvGraphicFramePr>
          <p:nvPr userDrawn="1">
            <p:custDataLst>
              <p:tags r:id="rId1"/>
            </p:custDataLst>
            <p:extLst>
              <p:ext uri="{D42A27DB-BD31-4B8C-83A1-F6EECF244321}">
                <p14:modId xmlns:p14="http://schemas.microsoft.com/office/powerpoint/2010/main" val="1900585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5848DF53-2AA0-4D9F-A482-C8247EE218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512961"/>
          </a:xfrm>
        </p:spPr>
        <p:txBody>
          <a:bodyPr vert="horz">
            <a:noAutofit/>
          </a:bodyPr>
          <a:lstStyle>
            <a:lvl1pPr rtl="0">
              <a:lnSpc>
                <a:spcPts val="4000"/>
              </a:lnSpc>
              <a:defRPr sz="4000">
                <a:solidFill>
                  <a:schemeClr val="accent1"/>
                </a:solidFill>
              </a:defRPr>
            </a:lvl1pPr>
          </a:lstStyle>
          <a:p>
            <a:r>
              <a:rPr lang="en-US" dirty="0"/>
              <a:t>Thank You.</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8" name="Grafik 8">
            <a:extLst>
              <a:ext uri="{FF2B5EF4-FFF2-40B4-BE49-F238E27FC236}">
                <a16:creationId xmlns:a16="http://schemas.microsoft.com/office/drawing/2014/main" id="{EC2333C9-7C64-4C37-8085-3482C25F21FB}"/>
              </a:ext>
            </a:extLst>
          </p:cNvPr>
          <p:cNvSpPr/>
          <p:nvPr userDrawn="1"/>
        </p:nvSpPr>
        <p:spPr>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solidFill>
                <a:schemeClr val="accent1"/>
              </a:solidFill>
            </a:endParaRPr>
          </a:p>
        </p:txBody>
      </p:sp>
    </p:spTree>
    <p:extLst>
      <p:ext uri="{BB962C8B-B14F-4D97-AF65-F5344CB8AC3E}">
        <p14:creationId xmlns:p14="http://schemas.microsoft.com/office/powerpoint/2010/main" val="16725534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 picture">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0DE717E-46C1-446C-AC0A-112EF61AB882}"/>
              </a:ext>
            </a:extLst>
          </p:cNvPr>
          <p:cNvGraphicFramePr>
            <a:graphicFrameLocks noChangeAspect="1"/>
          </p:cNvGraphicFramePr>
          <p:nvPr userDrawn="1">
            <p:custDataLst>
              <p:tags r:id="rId1"/>
            </p:custDataLst>
            <p:extLst>
              <p:ext uri="{D42A27DB-BD31-4B8C-83A1-F6EECF244321}">
                <p14:modId xmlns:p14="http://schemas.microsoft.com/office/powerpoint/2010/main" val="146475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a:xfrm>
            <a:off x="302420" y="303212"/>
            <a:ext cx="3919060" cy="512961"/>
          </a:xfrm>
        </p:spPr>
        <p:txBody>
          <a:bodyPr vert="horz">
            <a:noAutofit/>
          </a:bodyPr>
          <a:lstStyle>
            <a:lvl1pPr rtl="0">
              <a:lnSpc>
                <a:spcPts val="4000"/>
              </a:lnSpc>
              <a:defRPr sz="4000">
                <a:solidFill>
                  <a:schemeClr val="bg1"/>
                </a:solidFill>
              </a:defRPr>
            </a:lvl1pPr>
          </a:lstStyle>
          <a:p>
            <a:r>
              <a:rPr lang="en-US" dirty="0"/>
              <a:t>Thank You.</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3A18A666-963B-452E-AD8E-146C9F2ACCD3}"/>
              </a:ext>
            </a:extLst>
          </p:cNvPr>
          <p:cNvSpPr>
            <a:spLocks noGrp="1"/>
          </p:cNvSpPr>
          <p:nvPr>
            <p:ph type="pic" sz="quarter" idx="12" hasCustomPrompt="1"/>
          </p:nvPr>
        </p:nvSpPr>
        <p:spPr>
          <a:xfrm>
            <a:off x="4572000" y="0"/>
            <a:ext cx="4572000"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7773889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C04FCD6D-FEBB-4B98-A8C4-8431CC99C510}"/>
              </a:ext>
            </a:extLst>
          </p:cNvPr>
          <p:cNvGraphicFramePr>
            <a:graphicFrameLocks noChangeAspect="1"/>
          </p:cNvGraphicFramePr>
          <p:nvPr userDrawn="1">
            <p:custDataLst>
              <p:tags r:id="rId1"/>
            </p:custDataLst>
            <p:extLst>
              <p:ext uri="{D42A27DB-BD31-4B8C-83A1-F6EECF244321}">
                <p14:modId xmlns:p14="http://schemas.microsoft.com/office/powerpoint/2010/main" val="16969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 name="Textplatzhalter 3">
            <a:extLst>
              <a:ext uri="{FF2B5EF4-FFF2-40B4-BE49-F238E27FC236}">
                <a16:creationId xmlns:a16="http://schemas.microsoft.com/office/drawing/2014/main" id="{984AB2A2-5C36-4389-B017-BFC52E120872}"/>
              </a:ext>
            </a:extLst>
          </p:cNvPr>
          <p:cNvSpPr>
            <a:spLocks noGrp="1"/>
          </p:cNvSpPr>
          <p:nvPr>
            <p:ph type="body" sz="quarter" idx="10" hasCustomPrompt="1"/>
          </p:nvPr>
        </p:nvSpPr>
        <p:spPr>
          <a:xfrm>
            <a:off x="3345180" y="3485339"/>
            <a:ext cx="2446020" cy="326004"/>
          </a:xfrm>
          <a:prstGeom prst="roundRect">
            <a:avLst>
              <a:gd name="adj" fmla="val 50000"/>
            </a:avLst>
          </a:prstGeom>
          <a:solidFill>
            <a:schemeClr val="bg1"/>
          </a:solidFill>
        </p:spPr>
        <p:txBody>
          <a:bodyPr wrap="square" lIns="90000" tIns="43200" rIns="90000" bIns="43200" anchor="ctr">
            <a:spAutoFit/>
          </a:bodyPr>
          <a:lstStyle>
            <a:lvl1pPr marL="0" indent="0" algn="ctr">
              <a:buNone/>
              <a:defRPr sz="900" cap="all" baseline="0">
                <a:solidFill>
                  <a:schemeClr val="accent1"/>
                </a:solidFill>
              </a:defRPr>
            </a:lvl1pPr>
          </a:lstStyle>
          <a:p>
            <a:pPr lvl="0"/>
            <a:r>
              <a:rPr lang="en-US" dirty="0"/>
              <a:t>Find Out more on henkel.com</a:t>
            </a:r>
          </a:p>
        </p:txBody>
      </p:sp>
      <p:sp>
        <p:nvSpPr>
          <p:cNvPr id="9" name="Grafik 8">
            <a:extLst>
              <a:ext uri="{FF2B5EF4-FFF2-40B4-BE49-F238E27FC236}">
                <a16:creationId xmlns:a16="http://schemas.microsoft.com/office/drawing/2014/main" id="{8C3A2EF6-6C94-4211-862D-30B55989F42C}"/>
              </a:ext>
            </a:extLst>
          </p:cNvPr>
          <p:cNvSpPr/>
          <p:nvPr userDrawn="1"/>
        </p:nvSpPr>
        <p:spPr bwMode="gray">
          <a:xfrm>
            <a:off x="3552350" y="1677370"/>
            <a:ext cx="2017870" cy="1125096"/>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5669523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CCED1F65-3EED-7346-886E-B288EBCDE3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301" y="4636628"/>
            <a:ext cx="531812" cy="399257"/>
          </a:xfrm>
          <a:prstGeom prst="rect">
            <a:avLst/>
          </a:prstGeom>
        </p:spPr>
      </p:pic>
      <p:pic>
        <p:nvPicPr>
          <p:cNvPr id="14" name="Picture 13">
            <a:extLst>
              <a:ext uri="{FF2B5EF4-FFF2-40B4-BE49-F238E27FC236}">
                <a16:creationId xmlns:a16="http://schemas.microsoft.com/office/drawing/2014/main" id="{2D38715E-93CB-5F4D-918B-0BF3F1004D2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501064" y="4692650"/>
            <a:ext cx="5318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96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3">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424158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DE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chemeClr val="accent1"/>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C7FC146F-8647-4DFB-A98F-1133452643AB}"/>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D01BF756-A092-4664-A90D-C8A1CD33A9C0}"/>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219066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3">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7786641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DE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chemeClr val="accent1"/>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15388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4">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611479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175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F6E67D"/>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AB3D9F52-0B6D-4547-AF18-EBEAA3D5E550}"/>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EDD65B7E-6040-41A8-A16D-05D3AEB068AA}"/>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212571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4">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917576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175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F6E67D"/>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322867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5">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2857304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6E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175641"/>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9E3449E0-CEB3-4C53-976C-0734C47EA55C}"/>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DB6C3185-E1E7-43BF-BD7C-7DF1B7768DEA}"/>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254730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5">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939716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6E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175641"/>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4098866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6">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1190143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318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DFEBC2"/>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5A4EA6A3-1751-425A-9487-70CE50288420}"/>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2277825A-FEB6-4466-BA6B-EBB1C70D3182}"/>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963552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6">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210154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318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DFEBC2"/>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1540501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7">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2685036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DFE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318096"/>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BA0DD509-B738-4671-8F78-20AAE2CDA5E8}"/>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1FAABEB8-81DC-419C-8394-06085D9E248D}"/>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7184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out picture, whit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6752D80-65D7-41FB-9C4B-3947D0C436D1}"/>
              </a:ext>
            </a:extLst>
          </p:cNvPr>
          <p:cNvGraphicFramePr>
            <a:graphicFrameLocks noChangeAspect="1"/>
          </p:cNvGraphicFramePr>
          <p:nvPr userDrawn="1">
            <p:custDataLst>
              <p:tags r:id="rId1"/>
            </p:custDataLst>
            <p:extLst>
              <p:ext uri="{D42A27DB-BD31-4B8C-83A1-F6EECF244321}">
                <p14:modId xmlns:p14="http://schemas.microsoft.com/office/powerpoint/2010/main" val="2510023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16752D80-65D7-41FB-9C4B-3947D0C43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89F91883-D766-4AAC-90B7-69A91534ED46}"/>
              </a:ext>
            </a:extLst>
          </p:cNvPr>
          <p:cNvSpPr/>
          <p:nvPr userDrawn="1"/>
        </p:nvSpPr>
        <p:spPr>
          <a:xfrm>
            <a:off x="0" y="0"/>
            <a:ext cx="9144000" cy="5145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200" dirty="0"/>
          </a:p>
        </p:txBody>
      </p:sp>
      <p:sp>
        <p:nvSpPr>
          <p:cNvPr id="2" name="Title 1"/>
          <p:cNvSpPr>
            <a:spLocks noGrp="1"/>
          </p:cNvSpPr>
          <p:nvPr>
            <p:ph type="ctrTitle" hasCustomPrompt="1"/>
          </p:nvPr>
        </p:nvSpPr>
        <p:spPr bwMode="gray">
          <a:xfrm>
            <a:off x="300038" y="792000"/>
            <a:ext cx="6858000" cy="1731243"/>
          </a:xfrm>
        </p:spPr>
        <p:txBody>
          <a:bodyPr vert="horz" anchor="t">
            <a:spAutoFit/>
          </a:bodyPr>
          <a:lstStyle>
            <a:lvl1pPr algn="l" rtl="0">
              <a:lnSpc>
                <a:spcPts val="4500"/>
              </a:lnSpc>
              <a:defRPr sz="4500">
                <a:solidFill>
                  <a:schemeClr val="accent1"/>
                </a:solidFill>
              </a:defRPr>
            </a:lvl1pPr>
          </a:lstStyle>
          <a:p>
            <a:r>
              <a:rPr lang="en-US" dirty="0" err="1"/>
              <a:t>PrEsentation</a:t>
            </a:r>
            <a:r>
              <a:rPr lang="en-US" dirty="0"/>
              <a:t> title, Segoe UI, 45pt, </a:t>
            </a:r>
            <a:br>
              <a:rPr lang="en-US" dirty="0"/>
            </a:br>
            <a:r>
              <a:rPr lang="en-US" dirty="0"/>
              <a:t>max. three Lines</a:t>
            </a:r>
          </a:p>
        </p:txBody>
      </p:sp>
      <p:sp>
        <p:nvSpPr>
          <p:cNvPr id="12" name="Grafik 8">
            <a:extLst>
              <a:ext uri="{FF2B5EF4-FFF2-40B4-BE49-F238E27FC236}">
                <a16:creationId xmlns:a16="http://schemas.microsoft.com/office/drawing/2014/main" id="{D74BD4FA-483E-40DF-8079-45B5BE2F7DF2}"/>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7" name="Subtitle 2">
            <a:extLst>
              <a:ext uri="{FF2B5EF4-FFF2-40B4-BE49-F238E27FC236}">
                <a16:creationId xmlns:a16="http://schemas.microsoft.com/office/drawing/2014/main" id="{45B69B33-5E60-4C3B-AAD7-7D7122C27D4A}"/>
              </a:ext>
            </a:extLst>
          </p:cNvPr>
          <p:cNvSpPr>
            <a:spLocks noGrp="1"/>
          </p:cNvSpPr>
          <p:nvPr>
            <p:ph type="subTitle" idx="1" hasCustomPrompt="1"/>
          </p:nvPr>
        </p:nvSpPr>
        <p:spPr bwMode="gray">
          <a:xfrm>
            <a:off x="300038"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8" name="Textplatzhalter 16">
            <a:extLst>
              <a:ext uri="{FF2B5EF4-FFF2-40B4-BE49-F238E27FC236}">
                <a16:creationId xmlns:a16="http://schemas.microsoft.com/office/drawing/2014/main" id="{37E4806C-BD18-4D90-B0E2-E72442B67C92}"/>
              </a:ext>
            </a:extLst>
          </p:cNvPr>
          <p:cNvSpPr>
            <a:spLocks noGrp="1"/>
          </p:cNvSpPr>
          <p:nvPr>
            <p:ph type="body" sz="quarter" idx="11"/>
          </p:nvPr>
        </p:nvSpPr>
        <p:spPr bwMode="gray">
          <a:xfrm>
            <a:off x="8020050" y="4381363"/>
            <a:ext cx="822325" cy="458502"/>
          </a:xfrm>
          <a:blipFill dpi="0"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ormAutofit/>
          </a:bodyPr>
          <a:lstStyle>
            <a:lvl1pPr marL="0" indent="0" rtl="0">
              <a:buNone/>
              <a:defRPr sz="100">
                <a:noFill/>
              </a:defRPr>
            </a:lvl1pPr>
          </a:lstStyle>
          <a:p>
            <a:pPr lvl="0"/>
            <a:r>
              <a:rPr lang="en-US"/>
              <a:t>Click to edit Master text styles</a:t>
            </a:r>
          </a:p>
        </p:txBody>
      </p:sp>
    </p:spTree>
    <p:extLst>
      <p:ext uri="{BB962C8B-B14F-4D97-AF65-F5344CB8AC3E}">
        <p14:creationId xmlns:p14="http://schemas.microsoft.com/office/powerpoint/2010/main" val="369985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7">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3536530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DFE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318096"/>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108340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8">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990838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87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F4C59E"/>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A91B005A-8220-48D4-B553-056F8953FC2F}"/>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3CD252B3-C0F4-4966-ABC7-4D25D3A9CA41}"/>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143003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8">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426739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87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F4C59E"/>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749870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9">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31759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4C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871964"/>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8C3FDDC2-8DC2-466D-9F5C-90CA7A492345}"/>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77F7A5A2-C1FC-4B22-A850-FB8A5DF62351}"/>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165982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9">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301078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4C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871964"/>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333762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0">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4113614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A2E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69008C"/>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21BE8A37-8162-4CAE-BD0C-5619002136F8}"/>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8DDB3A38-E08B-4242-9771-6BD1A596F9FB}"/>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237897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0">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2929666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A2E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69008C"/>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009985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1">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073281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69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A2ECBA"/>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9E0B457A-2C7B-4D8B-B0CE-5A239865D5CC}"/>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B0B4E035-3347-4C5E-8B56-4A09B3AF5AE6}"/>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101218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1">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3791094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69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A2ECBA"/>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1071865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2">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53674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005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E8E200"/>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57DA8024-86D7-42BE-9453-625CDA9BDA4E}"/>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4EC617B1-073A-444A-AC02-4ADF3782DE5A}"/>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245207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red writin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6752D80-65D7-41FB-9C4B-3947D0C436D1}"/>
              </a:ext>
            </a:extLst>
          </p:cNvPr>
          <p:cNvGraphicFramePr>
            <a:graphicFrameLocks noChangeAspect="1"/>
          </p:cNvGraphicFramePr>
          <p:nvPr userDrawn="1">
            <p:custDataLst>
              <p:tags r:id="rId1"/>
            </p:custDataLst>
            <p:extLst>
              <p:ext uri="{D42A27DB-BD31-4B8C-83A1-F6EECF244321}">
                <p14:modId xmlns:p14="http://schemas.microsoft.com/office/powerpoint/2010/main" val="2992789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Grafik 8">
            <a:extLst>
              <a:ext uri="{FF2B5EF4-FFF2-40B4-BE49-F238E27FC236}">
                <a16:creationId xmlns:a16="http://schemas.microsoft.com/office/drawing/2014/main" id="{FD4CCEA9-2FCB-4868-B0FB-5518BA95DE56}"/>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tx2"/>
          </a:solidFill>
          <a:ln w="9525" cap="flat">
            <a:noFill/>
            <a:prstDash val="solid"/>
            <a:miter/>
          </a:ln>
        </p:spPr>
        <p:txBody>
          <a:bodyPr rtlCol="0" anchor="ctr"/>
          <a:lstStyle/>
          <a:p>
            <a:pP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9144000" cy="5145088"/>
          </a:xfrm>
          <a:solidFill>
            <a:schemeClr val="bg1"/>
          </a:solidFill>
        </p:spPr>
        <p:txBody>
          <a:bodyPr/>
          <a:lstStyle>
            <a:lvl1pPr marL="0" indent="0" rtl="0">
              <a:buNone/>
              <a:defRPr/>
            </a:lvl1pPr>
          </a:lstStyle>
          <a:p>
            <a:r>
              <a:rPr lang="en-US" dirty="0"/>
              <a:t>Insert image from file by clicking on the icon</a:t>
            </a:r>
          </a:p>
        </p:txBody>
      </p:sp>
      <p:sp>
        <p:nvSpPr>
          <p:cNvPr id="17" name="Textplatzhalter 16">
            <a:extLst>
              <a:ext uri="{FF2B5EF4-FFF2-40B4-BE49-F238E27FC236}">
                <a16:creationId xmlns:a16="http://schemas.microsoft.com/office/drawing/2014/main" id="{D7A67207-ECFF-4FE5-8129-B630D87FA76A}"/>
              </a:ext>
            </a:extLst>
          </p:cNvPr>
          <p:cNvSpPr>
            <a:spLocks noGrp="1"/>
          </p:cNvSpPr>
          <p:nvPr>
            <p:ph type="body" sz="quarter" idx="11"/>
          </p:nvPr>
        </p:nvSpPr>
        <p:spPr bwMode="gray">
          <a:xfrm>
            <a:off x="8020050" y="4381363"/>
            <a:ext cx="822325" cy="458502"/>
          </a:xfrm>
          <a:blipFill dpi="0"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ormAutofit/>
          </a:bodyPr>
          <a:lstStyle>
            <a:lvl1pPr marL="0" indent="0" rtl="0">
              <a:buNone/>
              <a:defRPr sz="100">
                <a:noFill/>
              </a:defRPr>
            </a:lvl1pPr>
          </a:lstStyle>
          <a:p>
            <a:pPr lvl="0"/>
            <a:r>
              <a:rPr lang="en-US"/>
              <a:t>Click to edit Master text styles</a:t>
            </a:r>
          </a:p>
        </p:txBody>
      </p:sp>
      <p:sp>
        <p:nvSpPr>
          <p:cNvPr id="2" name="Title 1"/>
          <p:cNvSpPr>
            <a:spLocks noGrp="1"/>
          </p:cNvSpPr>
          <p:nvPr>
            <p:ph type="ctrTitle" hasCustomPrompt="1"/>
          </p:nvPr>
        </p:nvSpPr>
        <p:spPr bwMode="gray">
          <a:xfrm>
            <a:off x="300038" y="792000"/>
            <a:ext cx="6858000" cy="1731243"/>
          </a:xfrm>
        </p:spPr>
        <p:txBody>
          <a:bodyPr vert="horz" anchor="t">
            <a:spAutoFit/>
          </a:bodyPr>
          <a:lstStyle>
            <a:lvl1pPr algn="l" rtl="0">
              <a:lnSpc>
                <a:spcPts val="4500"/>
              </a:lnSpc>
              <a:defRPr sz="4500"/>
            </a:lvl1pPr>
          </a:lstStyle>
          <a:p>
            <a:r>
              <a:rPr lang="en-US" dirty="0"/>
              <a:t>Presentation title, Segoe UI, 45pt, </a:t>
            </a:r>
            <a:br>
              <a:rPr lang="en-US" dirty="0"/>
            </a:br>
            <a:r>
              <a:rPr lang="en-US" dirty="0"/>
              <a:t>max. three lines</a:t>
            </a:r>
          </a:p>
        </p:txBody>
      </p:sp>
      <p:sp>
        <p:nvSpPr>
          <p:cNvPr id="3" name="Subtitle 2"/>
          <p:cNvSpPr>
            <a:spLocks noGrp="1"/>
          </p:cNvSpPr>
          <p:nvPr>
            <p:ph type="subTitle" idx="1" hasCustomPrompt="1"/>
          </p:nvPr>
        </p:nvSpPr>
        <p:spPr bwMode="gray">
          <a:xfrm>
            <a:off x="300038"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Tree>
    <p:extLst>
      <p:ext uri="{BB962C8B-B14F-4D97-AF65-F5344CB8AC3E}">
        <p14:creationId xmlns:p14="http://schemas.microsoft.com/office/powerpoint/2010/main" val="19237908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2">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2765466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005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E8E200"/>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2561289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3">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1856494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E8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005FBE"/>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40616784-71D5-4539-BD85-050D2DF5C3B5}"/>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5814BA38-9E60-4374-ADCB-F7D6526F8137}"/>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755541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3">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1143383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E8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005FBE"/>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804727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4">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206410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B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28325A"/>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2D539E2E-F4B3-4C70-ACF7-A9231130E36F}"/>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D18D4241-549D-43A0-8E29-A01969CE9192}"/>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124054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4">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2346394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FB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28325A"/>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10972662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5">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957357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28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rgbClr val="FBA700"/>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11" name="Bildplatzhalter 14">
            <a:extLst>
              <a:ext uri="{FF2B5EF4-FFF2-40B4-BE49-F238E27FC236}">
                <a16:creationId xmlns:a16="http://schemas.microsoft.com/office/drawing/2014/main" id="{D852C848-C659-49BA-8563-14F594D465F0}"/>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3" name="Bildplatzhalter 4">
            <a:extLst>
              <a:ext uri="{FF2B5EF4-FFF2-40B4-BE49-F238E27FC236}">
                <a16:creationId xmlns:a16="http://schemas.microsoft.com/office/drawing/2014/main" id="{54F89500-C6C2-41FE-9AB7-437D98899264}"/>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659351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5">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1253694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AF921CF9-B57B-416A-9497-3C9E70F213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rgbClr val="28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rgbClr val="FBA700"/>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1633859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red, 1 column">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E814652-240D-4F3F-B8D8-CF0E1C51C876}"/>
              </a:ext>
            </a:extLst>
          </p:cNvPr>
          <p:cNvGraphicFramePr>
            <a:graphicFrameLocks noChangeAspect="1"/>
          </p:cNvGraphicFramePr>
          <p:nvPr userDrawn="1">
            <p:custDataLst>
              <p:tags r:id="rId1"/>
            </p:custDataLst>
            <p:extLst>
              <p:ext uri="{D42A27DB-BD31-4B8C-83A1-F6EECF244321}">
                <p14:modId xmlns:p14="http://schemas.microsoft.com/office/powerpoint/2010/main" val="3022441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2E814652-240D-4F3F-B8D8-CF0E1C51C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4F31E03E-0B84-42DF-96D6-866220F9066A}"/>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887A679F-C7D2-4BA6-A63E-287E73B66795}"/>
              </a:ext>
            </a:extLst>
          </p:cNvPr>
          <p:cNvSpPr>
            <a:spLocks noGrp="1"/>
          </p:cNvSpPr>
          <p:nvPr>
            <p:ph type="title" hasCustomPrompt="1"/>
          </p:nvPr>
        </p:nvSpPr>
        <p:spPr bwMode="gray"/>
        <p:txBody>
          <a:bodyPr vert="horz"/>
          <a:lstStyle>
            <a:lvl1pPr rtl="0">
              <a:defRPr>
                <a:solidFill>
                  <a:schemeClr val="bg1"/>
                </a:solidFill>
              </a:defRPr>
            </a:lvl1pPr>
          </a:lstStyle>
          <a:p>
            <a:r>
              <a:rPr lang="en-US" noProof="0" dirty="0"/>
              <a:t>Agenda, Segoe UI, 24pt</a:t>
            </a:r>
            <a:endParaRPr lang="en-US" dirty="0"/>
          </a:p>
        </p:txBody>
      </p:sp>
      <p:sp>
        <p:nvSpPr>
          <p:cNvPr id="3" name="Fußzeilenplatzhalter 2">
            <a:extLst>
              <a:ext uri="{FF2B5EF4-FFF2-40B4-BE49-F238E27FC236}">
                <a16:creationId xmlns:a16="http://schemas.microsoft.com/office/drawing/2014/main" id="{0DF1B3BC-E1C5-495F-B01F-658F5D13A248}"/>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3C9B6B11-6DED-47D3-B608-B7871E838D7D}"/>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84B4407D-2B3F-4077-A520-E90EBFC11948}"/>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3" name="Textplatzhalter 12">
            <a:extLst>
              <a:ext uri="{FF2B5EF4-FFF2-40B4-BE49-F238E27FC236}">
                <a16:creationId xmlns:a16="http://schemas.microsoft.com/office/drawing/2014/main" id="{193D90E7-A664-4226-8164-AD537C10FD21}"/>
              </a:ext>
            </a:extLst>
          </p:cNvPr>
          <p:cNvSpPr>
            <a:spLocks noGrp="1"/>
          </p:cNvSpPr>
          <p:nvPr>
            <p:ph type="body" sz="quarter" idx="12" hasCustomPrompt="1"/>
          </p:nvPr>
        </p:nvSpPr>
        <p:spPr bwMode="gray">
          <a:xfrm>
            <a:off x="300037" y="1492250"/>
            <a:ext cx="7091363"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1</a:t>
            </a:r>
          </a:p>
        </p:txBody>
      </p:sp>
      <p:sp>
        <p:nvSpPr>
          <p:cNvPr id="17" name="Textplatzhalter 16">
            <a:extLst>
              <a:ext uri="{FF2B5EF4-FFF2-40B4-BE49-F238E27FC236}">
                <a16:creationId xmlns:a16="http://schemas.microsoft.com/office/drawing/2014/main" id="{E27D352A-1990-4E23-B2FC-3A6ECBA037F3}"/>
              </a:ext>
            </a:extLst>
          </p:cNvPr>
          <p:cNvSpPr>
            <a:spLocks noGrp="1"/>
          </p:cNvSpPr>
          <p:nvPr>
            <p:ph type="body" sz="quarter" idx="13" hasCustomPrompt="1"/>
          </p:nvPr>
        </p:nvSpPr>
        <p:spPr bwMode="gray">
          <a:xfrm>
            <a:off x="300037" y="1904999"/>
            <a:ext cx="7091363"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Tree>
    <p:extLst>
      <p:ext uri="{BB962C8B-B14F-4D97-AF65-F5344CB8AC3E}">
        <p14:creationId xmlns:p14="http://schemas.microsoft.com/office/powerpoint/2010/main" val="3839939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red, with picture">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E814652-240D-4F3F-B8D8-CF0E1C51C876}"/>
              </a:ext>
            </a:extLst>
          </p:cNvPr>
          <p:cNvGraphicFramePr>
            <a:graphicFrameLocks noChangeAspect="1"/>
          </p:cNvGraphicFramePr>
          <p:nvPr userDrawn="1">
            <p:custDataLst>
              <p:tags r:id="rId1"/>
            </p:custDataLst>
            <p:extLst>
              <p:ext uri="{D42A27DB-BD31-4B8C-83A1-F6EECF244321}">
                <p14:modId xmlns:p14="http://schemas.microsoft.com/office/powerpoint/2010/main" val="3757558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2E814652-240D-4F3F-B8D8-CF0E1C51C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4F31E03E-0B84-42DF-96D6-866220F9066A}"/>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887A679F-C7D2-4BA6-A63E-287E73B66795}"/>
              </a:ext>
            </a:extLst>
          </p:cNvPr>
          <p:cNvSpPr>
            <a:spLocks noGrp="1"/>
          </p:cNvSpPr>
          <p:nvPr>
            <p:ph type="title" hasCustomPrompt="1"/>
          </p:nvPr>
        </p:nvSpPr>
        <p:spPr bwMode="gray">
          <a:xfrm>
            <a:off x="302420" y="303212"/>
            <a:ext cx="5641180" cy="615553"/>
          </a:xfrm>
        </p:spPr>
        <p:txBody>
          <a:bodyPr vert="horz"/>
          <a:lstStyle>
            <a:lvl1pPr rtl="0">
              <a:defRPr>
                <a:solidFill>
                  <a:schemeClr val="bg1"/>
                </a:solidFill>
              </a:defRPr>
            </a:lvl1pPr>
          </a:lstStyle>
          <a:p>
            <a:r>
              <a:rPr lang="en-US" noProof="0" dirty="0"/>
              <a:t>Agenda, Segoe UI, 24pt</a:t>
            </a:r>
            <a:endParaRPr lang="en-US" dirty="0"/>
          </a:p>
        </p:txBody>
      </p:sp>
      <p:sp>
        <p:nvSpPr>
          <p:cNvPr id="3" name="Fußzeilenplatzhalter 2">
            <a:extLst>
              <a:ext uri="{FF2B5EF4-FFF2-40B4-BE49-F238E27FC236}">
                <a16:creationId xmlns:a16="http://schemas.microsoft.com/office/drawing/2014/main" id="{0DF1B3BC-E1C5-495F-B01F-658F5D13A248}"/>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3C9B6B11-6DED-47D3-B608-B7871E838D7D}"/>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84B4407D-2B3F-4077-A520-E90EBFC11948}"/>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3" name="Textplatzhalter 12">
            <a:extLst>
              <a:ext uri="{FF2B5EF4-FFF2-40B4-BE49-F238E27FC236}">
                <a16:creationId xmlns:a16="http://schemas.microsoft.com/office/drawing/2014/main" id="{193D90E7-A664-4226-8164-AD537C10FD21}"/>
              </a:ext>
            </a:extLst>
          </p:cNvPr>
          <p:cNvSpPr>
            <a:spLocks noGrp="1"/>
          </p:cNvSpPr>
          <p:nvPr>
            <p:ph type="body" sz="quarter" idx="12" hasCustomPrompt="1"/>
          </p:nvPr>
        </p:nvSpPr>
        <p:spPr bwMode="gray">
          <a:xfrm>
            <a:off x="300038" y="1492250"/>
            <a:ext cx="2171700"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1</a:t>
            </a:r>
          </a:p>
        </p:txBody>
      </p:sp>
      <p:sp>
        <p:nvSpPr>
          <p:cNvPr id="17" name="Textplatzhalter 16">
            <a:extLst>
              <a:ext uri="{FF2B5EF4-FFF2-40B4-BE49-F238E27FC236}">
                <a16:creationId xmlns:a16="http://schemas.microsoft.com/office/drawing/2014/main" id="{E27D352A-1990-4E23-B2FC-3A6ECBA037F3}"/>
              </a:ext>
            </a:extLst>
          </p:cNvPr>
          <p:cNvSpPr>
            <a:spLocks noGrp="1"/>
          </p:cNvSpPr>
          <p:nvPr>
            <p:ph type="body" sz="quarter" idx="13" hasCustomPrompt="1"/>
          </p:nvPr>
        </p:nvSpPr>
        <p:spPr bwMode="gray">
          <a:xfrm>
            <a:off x="300038" y="1904999"/>
            <a:ext cx="2171700"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19" name="Textplatzhalter 18">
            <a:extLst>
              <a:ext uri="{FF2B5EF4-FFF2-40B4-BE49-F238E27FC236}">
                <a16:creationId xmlns:a16="http://schemas.microsoft.com/office/drawing/2014/main" id="{CF7F08D6-CCB1-4EE6-B8BB-4FBC4A856901}"/>
              </a:ext>
            </a:extLst>
          </p:cNvPr>
          <p:cNvSpPr>
            <a:spLocks noGrp="1"/>
          </p:cNvSpPr>
          <p:nvPr>
            <p:ph type="body" sz="quarter" idx="14" hasCustomPrompt="1"/>
          </p:nvPr>
        </p:nvSpPr>
        <p:spPr bwMode="gray">
          <a:xfrm>
            <a:off x="3195638" y="1492250"/>
            <a:ext cx="2176462"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2</a:t>
            </a:r>
          </a:p>
        </p:txBody>
      </p:sp>
      <p:sp>
        <p:nvSpPr>
          <p:cNvPr id="21" name="Textplatzhalter 20">
            <a:extLst>
              <a:ext uri="{FF2B5EF4-FFF2-40B4-BE49-F238E27FC236}">
                <a16:creationId xmlns:a16="http://schemas.microsoft.com/office/drawing/2014/main" id="{91EE2EFD-A7A9-4EBA-AB73-3F7AC5BF723E}"/>
              </a:ext>
            </a:extLst>
          </p:cNvPr>
          <p:cNvSpPr>
            <a:spLocks noGrp="1"/>
          </p:cNvSpPr>
          <p:nvPr>
            <p:ph type="body" sz="quarter" idx="15" hasCustomPrompt="1"/>
          </p:nvPr>
        </p:nvSpPr>
        <p:spPr bwMode="gray">
          <a:xfrm>
            <a:off x="3195638" y="1904999"/>
            <a:ext cx="2176462"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lvl="0"/>
            <a:r>
              <a:rPr lang="en-US" dirty="0"/>
              <a:t>00	Topic</a:t>
            </a:r>
          </a:p>
        </p:txBody>
      </p:sp>
      <p:sp>
        <p:nvSpPr>
          <p:cNvPr id="7" name="Bildplatzhalter 6">
            <a:extLst>
              <a:ext uri="{FF2B5EF4-FFF2-40B4-BE49-F238E27FC236}">
                <a16:creationId xmlns:a16="http://schemas.microsoft.com/office/drawing/2014/main" id="{3F18E8CB-CD03-40C6-B7D1-87326F397AF3}"/>
              </a:ext>
            </a:extLst>
          </p:cNvPr>
          <p:cNvSpPr>
            <a:spLocks noGrp="1"/>
          </p:cNvSpPr>
          <p:nvPr>
            <p:ph type="pic" sz="quarter" idx="16" hasCustomPrompt="1"/>
          </p:nvPr>
        </p:nvSpPr>
        <p:spPr>
          <a:xfrm>
            <a:off x="6096000" y="0"/>
            <a:ext cx="3048000" cy="5145088"/>
          </a:xfrm>
          <a:solidFill>
            <a:schemeClr val="bg1"/>
          </a:solidFill>
        </p:spPr>
        <p:txBody>
          <a:bodyPr/>
          <a:lstStyle>
            <a:lvl1pPr marL="0" indent="0">
              <a:buNone/>
              <a:defRPr/>
            </a:lvl1pPr>
          </a:lstStyle>
          <a:p>
            <a:r>
              <a:rPr lang="en-US" dirty="0"/>
              <a:t>Insert image from file by clicking on the icon</a:t>
            </a:r>
          </a:p>
        </p:txBody>
      </p:sp>
    </p:spTree>
    <p:extLst>
      <p:ext uri="{BB962C8B-B14F-4D97-AF65-F5344CB8AC3E}">
        <p14:creationId xmlns:p14="http://schemas.microsoft.com/office/powerpoint/2010/main" val="2046079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red, 3 categories">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E814652-240D-4F3F-B8D8-CF0E1C51C876}"/>
              </a:ext>
            </a:extLst>
          </p:cNvPr>
          <p:cNvGraphicFramePr>
            <a:graphicFrameLocks noChangeAspect="1"/>
          </p:cNvGraphicFramePr>
          <p:nvPr userDrawn="1">
            <p:custDataLst>
              <p:tags r:id="rId1"/>
            </p:custDataLst>
            <p:extLst>
              <p:ext uri="{D42A27DB-BD31-4B8C-83A1-F6EECF244321}">
                <p14:modId xmlns:p14="http://schemas.microsoft.com/office/powerpoint/2010/main" val="3022441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4F31E03E-0B84-42DF-96D6-866220F9066A}"/>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887A679F-C7D2-4BA6-A63E-287E73B66795}"/>
              </a:ext>
            </a:extLst>
          </p:cNvPr>
          <p:cNvSpPr>
            <a:spLocks noGrp="1"/>
          </p:cNvSpPr>
          <p:nvPr>
            <p:ph type="title" hasCustomPrompt="1"/>
          </p:nvPr>
        </p:nvSpPr>
        <p:spPr bwMode="gray"/>
        <p:txBody>
          <a:bodyPr vert="horz"/>
          <a:lstStyle>
            <a:lvl1pPr rtl="0">
              <a:defRPr>
                <a:solidFill>
                  <a:schemeClr val="bg1"/>
                </a:solidFill>
              </a:defRPr>
            </a:lvl1pPr>
          </a:lstStyle>
          <a:p>
            <a:r>
              <a:rPr lang="en-US" noProof="0" dirty="0"/>
              <a:t>Agenda, Segoe UI, 24pt</a:t>
            </a:r>
            <a:endParaRPr lang="en-US" dirty="0"/>
          </a:p>
        </p:txBody>
      </p:sp>
      <p:sp>
        <p:nvSpPr>
          <p:cNvPr id="3" name="Fußzeilenplatzhalter 2">
            <a:extLst>
              <a:ext uri="{FF2B5EF4-FFF2-40B4-BE49-F238E27FC236}">
                <a16:creationId xmlns:a16="http://schemas.microsoft.com/office/drawing/2014/main" id="{0DF1B3BC-E1C5-495F-B01F-658F5D13A248}"/>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3C9B6B11-6DED-47D3-B608-B7871E838D7D}"/>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84B4407D-2B3F-4077-A520-E90EBFC11948}"/>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3" name="Textplatzhalter 12">
            <a:extLst>
              <a:ext uri="{FF2B5EF4-FFF2-40B4-BE49-F238E27FC236}">
                <a16:creationId xmlns:a16="http://schemas.microsoft.com/office/drawing/2014/main" id="{193D90E7-A664-4226-8164-AD537C10FD21}"/>
              </a:ext>
            </a:extLst>
          </p:cNvPr>
          <p:cNvSpPr>
            <a:spLocks noGrp="1"/>
          </p:cNvSpPr>
          <p:nvPr>
            <p:ph type="body" sz="quarter" idx="12" hasCustomPrompt="1"/>
          </p:nvPr>
        </p:nvSpPr>
        <p:spPr bwMode="gray">
          <a:xfrm>
            <a:off x="300038" y="1492250"/>
            <a:ext cx="2171700"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1</a:t>
            </a:r>
          </a:p>
        </p:txBody>
      </p:sp>
      <p:sp>
        <p:nvSpPr>
          <p:cNvPr id="17" name="Textplatzhalter 16">
            <a:extLst>
              <a:ext uri="{FF2B5EF4-FFF2-40B4-BE49-F238E27FC236}">
                <a16:creationId xmlns:a16="http://schemas.microsoft.com/office/drawing/2014/main" id="{E27D352A-1990-4E23-B2FC-3A6ECBA037F3}"/>
              </a:ext>
            </a:extLst>
          </p:cNvPr>
          <p:cNvSpPr>
            <a:spLocks noGrp="1"/>
          </p:cNvSpPr>
          <p:nvPr>
            <p:ph type="body" sz="quarter" idx="13" hasCustomPrompt="1"/>
          </p:nvPr>
        </p:nvSpPr>
        <p:spPr bwMode="gray">
          <a:xfrm>
            <a:off x="300038" y="1904999"/>
            <a:ext cx="2171700"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19" name="Textplatzhalter 18">
            <a:extLst>
              <a:ext uri="{FF2B5EF4-FFF2-40B4-BE49-F238E27FC236}">
                <a16:creationId xmlns:a16="http://schemas.microsoft.com/office/drawing/2014/main" id="{CF7F08D6-CCB1-4EE6-B8BB-4FBC4A856901}"/>
              </a:ext>
            </a:extLst>
          </p:cNvPr>
          <p:cNvSpPr>
            <a:spLocks noGrp="1"/>
          </p:cNvSpPr>
          <p:nvPr>
            <p:ph type="body" sz="quarter" idx="14" hasCustomPrompt="1"/>
          </p:nvPr>
        </p:nvSpPr>
        <p:spPr bwMode="gray">
          <a:xfrm>
            <a:off x="3195638" y="1492250"/>
            <a:ext cx="2176462"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2</a:t>
            </a:r>
          </a:p>
        </p:txBody>
      </p:sp>
      <p:sp>
        <p:nvSpPr>
          <p:cNvPr id="21" name="Textplatzhalter 20">
            <a:extLst>
              <a:ext uri="{FF2B5EF4-FFF2-40B4-BE49-F238E27FC236}">
                <a16:creationId xmlns:a16="http://schemas.microsoft.com/office/drawing/2014/main" id="{91EE2EFD-A7A9-4EBA-AB73-3F7AC5BF723E}"/>
              </a:ext>
            </a:extLst>
          </p:cNvPr>
          <p:cNvSpPr>
            <a:spLocks noGrp="1"/>
          </p:cNvSpPr>
          <p:nvPr>
            <p:ph type="body" sz="quarter" idx="15" hasCustomPrompt="1"/>
          </p:nvPr>
        </p:nvSpPr>
        <p:spPr bwMode="gray">
          <a:xfrm>
            <a:off x="3195638" y="1904999"/>
            <a:ext cx="2176462"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23" name="Textplatzhalter 22">
            <a:extLst>
              <a:ext uri="{FF2B5EF4-FFF2-40B4-BE49-F238E27FC236}">
                <a16:creationId xmlns:a16="http://schemas.microsoft.com/office/drawing/2014/main" id="{36528EAF-06EF-4E10-9756-97CCFAF21530}"/>
              </a:ext>
            </a:extLst>
          </p:cNvPr>
          <p:cNvSpPr>
            <a:spLocks noGrp="1"/>
          </p:cNvSpPr>
          <p:nvPr>
            <p:ph type="body" sz="quarter" idx="16" hasCustomPrompt="1"/>
          </p:nvPr>
        </p:nvSpPr>
        <p:spPr bwMode="gray">
          <a:xfrm>
            <a:off x="6096000" y="1492250"/>
            <a:ext cx="2174876" cy="251094"/>
          </a:xfrm>
        </p:spPr>
        <p:txBody>
          <a:bodyPr>
            <a:noAutofit/>
          </a:bodyPr>
          <a:lstStyle>
            <a:lvl1pPr marL="0" indent="0" rtl="0">
              <a:lnSpc>
                <a:spcPct val="100000"/>
              </a:lnSpc>
              <a:buNone/>
              <a:defRPr sz="1600" b="1" cap="all" baseline="0">
                <a:solidFill>
                  <a:schemeClr val="bg1"/>
                </a:solidFill>
              </a:defRPr>
            </a:lvl1pPr>
          </a:lstStyle>
          <a:p>
            <a:pPr lvl="0"/>
            <a:r>
              <a:rPr lang="en-US" dirty="0"/>
              <a:t>Category 3</a:t>
            </a:r>
          </a:p>
        </p:txBody>
      </p:sp>
      <p:sp>
        <p:nvSpPr>
          <p:cNvPr id="25" name="Textplatzhalter 24">
            <a:extLst>
              <a:ext uri="{FF2B5EF4-FFF2-40B4-BE49-F238E27FC236}">
                <a16:creationId xmlns:a16="http://schemas.microsoft.com/office/drawing/2014/main" id="{66E84559-1973-4240-B47D-733F095B8706}"/>
              </a:ext>
            </a:extLst>
          </p:cNvPr>
          <p:cNvSpPr>
            <a:spLocks noGrp="1"/>
          </p:cNvSpPr>
          <p:nvPr>
            <p:ph type="body" sz="quarter" idx="17" hasCustomPrompt="1"/>
          </p:nvPr>
        </p:nvSpPr>
        <p:spPr bwMode="gray">
          <a:xfrm>
            <a:off x="6096000" y="1904999"/>
            <a:ext cx="2174875" cy="2466975"/>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Tree>
    <p:extLst>
      <p:ext uri="{BB962C8B-B14F-4D97-AF65-F5344CB8AC3E}">
        <p14:creationId xmlns:p14="http://schemas.microsoft.com/office/powerpoint/2010/main" val="303075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white writin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389BCF4-C99D-48D8-9A74-2007D279C26C}"/>
              </a:ext>
            </a:extLst>
          </p:cNvPr>
          <p:cNvGraphicFramePr>
            <a:graphicFrameLocks noChangeAspect="1"/>
          </p:cNvGraphicFramePr>
          <p:nvPr userDrawn="1">
            <p:custDataLst>
              <p:tags r:id="rId1"/>
            </p:custDataLst>
            <p:extLst>
              <p:ext uri="{D42A27DB-BD31-4B8C-83A1-F6EECF244321}">
                <p14:modId xmlns:p14="http://schemas.microsoft.com/office/powerpoint/2010/main" val="16667673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Grafik 8">
            <a:extLst>
              <a:ext uri="{FF2B5EF4-FFF2-40B4-BE49-F238E27FC236}">
                <a16:creationId xmlns:a16="http://schemas.microsoft.com/office/drawing/2014/main" id="{FD4CCEA9-2FCB-4868-B0FB-5518BA95DE56}"/>
              </a:ext>
            </a:extLst>
          </p:cNvPr>
          <p:cNvSpPr/>
          <p:nvPr userDrawn="1"/>
        </p:nvSpPr>
        <p:spPr>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a:xfrm>
            <a:off x="0" y="0"/>
            <a:ext cx="9144000" cy="5145088"/>
          </a:xfrm>
          <a:solidFill>
            <a:schemeClr val="bg2"/>
          </a:solidFill>
        </p:spPr>
        <p:txBody>
          <a:bodyPr/>
          <a:lstStyle>
            <a:lvl1pPr marL="0" indent="0" rtl="0">
              <a:buNone/>
              <a:defRPr/>
            </a:lvl1pPr>
          </a:lstStyle>
          <a:p>
            <a:r>
              <a:rPr lang="en-US" dirty="0"/>
              <a:t>Insert image from file by clicking on the icon</a:t>
            </a:r>
          </a:p>
        </p:txBody>
      </p:sp>
      <p:sp>
        <p:nvSpPr>
          <p:cNvPr id="17" name="Textplatzhalter 16">
            <a:extLst>
              <a:ext uri="{FF2B5EF4-FFF2-40B4-BE49-F238E27FC236}">
                <a16:creationId xmlns:a16="http://schemas.microsoft.com/office/drawing/2014/main" id="{D7A67207-ECFF-4FE5-8129-B630D87FA76A}"/>
              </a:ext>
            </a:extLst>
          </p:cNvPr>
          <p:cNvSpPr>
            <a:spLocks noGrp="1"/>
          </p:cNvSpPr>
          <p:nvPr>
            <p:ph type="body" sz="quarter" idx="11"/>
          </p:nvPr>
        </p:nvSpPr>
        <p:spPr>
          <a:xfrm>
            <a:off x="8020050" y="4381363"/>
            <a:ext cx="822325" cy="458502"/>
          </a:xfrm>
          <a:blipFill dpi="0"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ormAutofit/>
          </a:bodyPr>
          <a:lstStyle>
            <a:lvl1pPr marL="0" indent="0" rtl="0">
              <a:buNone/>
              <a:defRPr sz="100">
                <a:noFill/>
              </a:defRPr>
            </a:lvl1pPr>
          </a:lstStyle>
          <a:p>
            <a:pPr lvl="0"/>
            <a:r>
              <a:rPr lang="en-US"/>
              <a:t>Click to edit Master text styles</a:t>
            </a:r>
          </a:p>
        </p:txBody>
      </p:sp>
      <p:sp>
        <p:nvSpPr>
          <p:cNvPr id="2" name="Title 1"/>
          <p:cNvSpPr>
            <a:spLocks noGrp="1"/>
          </p:cNvSpPr>
          <p:nvPr>
            <p:ph type="ctrTitle" hasCustomPrompt="1"/>
          </p:nvPr>
        </p:nvSpPr>
        <p:spPr>
          <a:xfrm>
            <a:off x="300038" y="792000"/>
            <a:ext cx="6858000" cy="1731243"/>
          </a:xfrm>
        </p:spPr>
        <p:txBody>
          <a:bodyPr vert="horz" anchor="t">
            <a:spAutoFit/>
          </a:bodyPr>
          <a:lstStyle>
            <a:lvl1pPr algn="l" rtl="0">
              <a:lnSpc>
                <a:spcPts val="4500"/>
              </a:lnSpc>
              <a:defRPr sz="4500">
                <a:solidFill>
                  <a:schemeClr val="bg1"/>
                </a:solidFill>
              </a:defRPr>
            </a:lvl1pPr>
          </a:lstStyle>
          <a:p>
            <a:r>
              <a:rPr lang="en-US" dirty="0"/>
              <a:t>Presentation title, Segoe UI, 45pt, </a:t>
            </a:r>
            <a:br>
              <a:rPr lang="en-US" dirty="0"/>
            </a:br>
            <a:r>
              <a:rPr lang="en-US" dirty="0"/>
              <a:t>max. three lines</a:t>
            </a:r>
          </a:p>
        </p:txBody>
      </p:sp>
      <p:sp>
        <p:nvSpPr>
          <p:cNvPr id="3" name="Subtitle 2"/>
          <p:cNvSpPr>
            <a:spLocks noGrp="1"/>
          </p:cNvSpPr>
          <p:nvPr>
            <p:ph type="subTitle" idx="1" hasCustomPrompt="1"/>
          </p:nvPr>
        </p:nvSpPr>
        <p:spPr>
          <a:xfrm>
            <a:off x="300038"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Tree>
    <p:extLst>
      <p:ext uri="{BB962C8B-B14F-4D97-AF65-F5344CB8AC3E}">
        <p14:creationId xmlns:p14="http://schemas.microsoft.com/office/powerpoint/2010/main" val="129367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red, 5 columns">
    <p:spTree>
      <p:nvGrpSpPr>
        <p:cNvPr id="1" name=""/>
        <p:cNvGrpSpPr/>
        <p:nvPr/>
      </p:nvGrpSpPr>
      <p:grpSpPr>
        <a:xfrm>
          <a:off x="0" y="0"/>
          <a:ext cx="0" cy="0"/>
          <a:chOff x="0" y="0"/>
          <a:chExt cx="0" cy="0"/>
        </a:xfrm>
      </p:grpSpPr>
      <p:sp>
        <p:nvSpPr>
          <p:cNvPr id="17" name="Rechteck 8">
            <a:extLst>
              <a:ext uri="{FF2B5EF4-FFF2-40B4-BE49-F238E27FC236}">
                <a16:creationId xmlns:a16="http://schemas.microsoft.com/office/drawing/2014/main" id="{681CA2B5-B3EC-EFD0-0165-287FB94747FE}"/>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aphicFrame>
        <p:nvGraphicFramePr>
          <p:cNvPr id="6" name="Objekt 5" hidden="1">
            <a:extLst>
              <a:ext uri="{FF2B5EF4-FFF2-40B4-BE49-F238E27FC236}">
                <a16:creationId xmlns:a16="http://schemas.microsoft.com/office/drawing/2014/main" id="{2E814652-240D-4F3F-B8D8-CF0E1C51C876}"/>
              </a:ext>
            </a:extLst>
          </p:cNvPr>
          <p:cNvGraphicFramePr>
            <a:graphicFrameLocks noChangeAspect="1"/>
          </p:cNvGraphicFramePr>
          <p:nvPr userDrawn="1">
            <p:custDataLst>
              <p:tags r:id="rId1"/>
            </p:custDataLst>
            <p:extLst>
              <p:ext uri="{D42A27DB-BD31-4B8C-83A1-F6EECF244321}">
                <p14:modId xmlns:p14="http://schemas.microsoft.com/office/powerpoint/2010/main" val="3022441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2E814652-240D-4F3F-B8D8-CF0E1C51C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87A679F-C7D2-4BA6-A63E-287E73B66795}"/>
              </a:ext>
            </a:extLst>
          </p:cNvPr>
          <p:cNvSpPr>
            <a:spLocks noGrp="1"/>
          </p:cNvSpPr>
          <p:nvPr>
            <p:ph type="title" hasCustomPrompt="1"/>
          </p:nvPr>
        </p:nvSpPr>
        <p:spPr bwMode="gray"/>
        <p:txBody>
          <a:bodyPr vert="horz"/>
          <a:lstStyle>
            <a:lvl1pPr rtl="0">
              <a:defRPr>
                <a:solidFill>
                  <a:schemeClr val="bg1"/>
                </a:solidFill>
              </a:defRPr>
            </a:lvl1pPr>
          </a:lstStyle>
          <a:p>
            <a:r>
              <a:rPr lang="en-US" noProof="0" dirty="0"/>
              <a:t>Agenda, Segoe UI, 24pt</a:t>
            </a:r>
            <a:endParaRPr lang="en-US" dirty="0"/>
          </a:p>
        </p:txBody>
      </p:sp>
      <p:sp>
        <p:nvSpPr>
          <p:cNvPr id="3" name="Fußzeilenplatzhalter 2">
            <a:extLst>
              <a:ext uri="{FF2B5EF4-FFF2-40B4-BE49-F238E27FC236}">
                <a16:creationId xmlns:a16="http://schemas.microsoft.com/office/drawing/2014/main" id="{0DF1B3BC-E1C5-495F-B01F-658F5D13A248}"/>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3C9B6B11-6DED-47D3-B608-B7871E838D7D}"/>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84B4407D-2B3F-4077-A520-E90EBFC11948}"/>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5" name="Textplatzhalter 12">
            <a:extLst>
              <a:ext uri="{FF2B5EF4-FFF2-40B4-BE49-F238E27FC236}">
                <a16:creationId xmlns:a16="http://schemas.microsoft.com/office/drawing/2014/main" id="{E9C5768F-A271-0CD9-016B-E33207FD3651}"/>
              </a:ext>
            </a:extLst>
          </p:cNvPr>
          <p:cNvSpPr>
            <a:spLocks noGrp="1"/>
          </p:cNvSpPr>
          <p:nvPr>
            <p:ph type="body" sz="quarter" idx="12" hasCustomPrompt="1"/>
          </p:nvPr>
        </p:nvSpPr>
        <p:spPr bwMode="gray">
          <a:xfrm>
            <a:off x="300038" y="1492250"/>
            <a:ext cx="1447800" cy="251094"/>
          </a:xfrm>
        </p:spPr>
        <p:txBody>
          <a:bodyPr>
            <a:noAutofit/>
          </a:bodyPr>
          <a:lstStyle>
            <a:lvl1pPr marL="0" indent="0" rtl="0">
              <a:lnSpc>
                <a:spcPct val="100000"/>
              </a:lnSpc>
              <a:buNone/>
              <a:defRPr sz="1400" b="1" cap="all" baseline="0">
                <a:solidFill>
                  <a:schemeClr val="bg1"/>
                </a:solidFill>
              </a:defRPr>
            </a:lvl1pPr>
          </a:lstStyle>
          <a:p>
            <a:pPr lvl="0"/>
            <a:r>
              <a:rPr lang="en-US" dirty="0"/>
              <a:t>Category 1</a:t>
            </a:r>
          </a:p>
        </p:txBody>
      </p:sp>
      <p:sp>
        <p:nvSpPr>
          <p:cNvPr id="7" name="Textplatzhalter 16">
            <a:extLst>
              <a:ext uri="{FF2B5EF4-FFF2-40B4-BE49-F238E27FC236}">
                <a16:creationId xmlns:a16="http://schemas.microsoft.com/office/drawing/2014/main" id="{51BC0A0F-BCA0-884E-FEC9-058147DBD280}"/>
              </a:ext>
            </a:extLst>
          </p:cNvPr>
          <p:cNvSpPr>
            <a:spLocks noGrp="1"/>
          </p:cNvSpPr>
          <p:nvPr>
            <p:ph type="body" sz="quarter" idx="13" hasCustomPrompt="1"/>
          </p:nvPr>
        </p:nvSpPr>
        <p:spPr bwMode="gray">
          <a:xfrm>
            <a:off x="300038" y="1904999"/>
            <a:ext cx="1447800" cy="2466975"/>
          </a:xfrm>
        </p:spPr>
        <p:txBody>
          <a:bodyPr>
            <a:noAutofit/>
          </a:bodyPr>
          <a:lstStyle>
            <a:lvl1pPr marL="0" indent="0" rtl="0">
              <a:spcAft>
                <a:spcPts val="900"/>
              </a:spcAft>
              <a:buNone/>
              <a:tabLst>
                <a:tab pos="723900" algn="l"/>
              </a:tabLst>
              <a:defRPr sz="14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23" name="Textplatzhalter 12">
            <a:extLst>
              <a:ext uri="{FF2B5EF4-FFF2-40B4-BE49-F238E27FC236}">
                <a16:creationId xmlns:a16="http://schemas.microsoft.com/office/drawing/2014/main" id="{30BF5F6B-6587-BDA8-247B-5561F18202AC}"/>
              </a:ext>
            </a:extLst>
          </p:cNvPr>
          <p:cNvSpPr>
            <a:spLocks noGrp="1"/>
          </p:cNvSpPr>
          <p:nvPr>
            <p:ph type="body" sz="quarter" idx="14" hasCustomPrompt="1"/>
          </p:nvPr>
        </p:nvSpPr>
        <p:spPr bwMode="gray">
          <a:xfrm>
            <a:off x="2069108" y="1492250"/>
            <a:ext cx="1447800" cy="251094"/>
          </a:xfrm>
        </p:spPr>
        <p:txBody>
          <a:bodyPr>
            <a:noAutofit/>
          </a:bodyPr>
          <a:lstStyle>
            <a:lvl1pPr marL="0" indent="0" rtl="0">
              <a:lnSpc>
                <a:spcPct val="100000"/>
              </a:lnSpc>
              <a:buNone/>
              <a:defRPr sz="1400" b="1" cap="all" baseline="0">
                <a:solidFill>
                  <a:schemeClr val="bg1"/>
                </a:solidFill>
              </a:defRPr>
            </a:lvl1pPr>
          </a:lstStyle>
          <a:p>
            <a:pPr lvl="0"/>
            <a:r>
              <a:rPr lang="en-US" dirty="0"/>
              <a:t>Category 2</a:t>
            </a:r>
          </a:p>
        </p:txBody>
      </p:sp>
      <p:sp>
        <p:nvSpPr>
          <p:cNvPr id="24" name="Textplatzhalter 16">
            <a:extLst>
              <a:ext uri="{FF2B5EF4-FFF2-40B4-BE49-F238E27FC236}">
                <a16:creationId xmlns:a16="http://schemas.microsoft.com/office/drawing/2014/main" id="{A2E040A5-7BEB-D530-C6AA-370B415C841D}"/>
              </a:ext>
            </a:extLst>
          </p:cNvPr>
          <p:cNvSpPr>
            <a:spLocks noGrp="1"/>
          </p:cNvSpPr>
          <p:nvPr>
            <p:ph type="body" sz="quarter" idx="15" hasCustomPrompt="1"/>
          </p:nvPr>
        </p:nvSpPr>
        <p:spPr bwMode="gray">
          <a:xfrm>
            <a:off x="2069108" y="1904999"/>
            <a:ext cx="1447800" cy="2466975"/>
          </a:xfrm>
        </p:spPr>
        <p:txBody>
          <a:bodyPr>
            <a:noAutofit/>
          </a:bodyPr>
          <a:lstStyle>
            <a:lvl1pPr marL="0" indent="0" rtl="0">
              <a:spcAft>
                <a:spcPts val="900"/>
              </a:spcAft>
              <a:buNone/>
              <a:tabLst>
                <a:tab pos="723900" algn="l"/>
              </a:tabLst>
              <a:defRPr sz="14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25" name="Textplatzhalter 12">
            <a:extLst>
              <a:ext uri="{FF2B5EF4-FFF2-40B4-BE49-F238E27FC236}">
                <a16:creationId xmlns:a16="http://schemas.microsoft.com/office/drawing/2014/main" id="{9D549421-13D5-1A97-7588-7756D665CBDA}"/>
              </a:ext>
            </a:extLst>
          </p:cNvPr>
          <p:cNvSpPr>
            <a:spLocks noGrp="1"/>
          </p:cNvSpPr>
          <p:nvPr>
            <p:ph type="body" sz="quarter" idx="16" hasCustomPrompt="1"/>
          </p:nvPr>
        </p:nvSpPr>
        <p:spPr bwMode="gray">
          <a:xfrm>
            <a:off x="3850878" y="1498601"/>
            <a:ext cx="1447800" cy="251094"/>
          </a:xfrm>
        </p:spPr>
        <p:txBody>
          <a:bodyPr>
            <a:noAutofit/>
          </a:bodyPr>
          <a:lstStyle>
            <a:lvl1pPr marL="0" indent="0" rtl="0">
              <a:lnSpc>
                <a:spcPct val="100000"/>
              </a:lnSpc>
              <a:buNone/>
              <a:defRPr sz="1400" b="1" cap="all" baseline="0">
                <a:solidFill>
                  <a:schemeClr val="bg1"/>
                </a:solidFill>
              </a:defRPr>
            </a:lvl1pPr>
          </a:lstStyle>
          <a:p>
            <a:pPr lvl="0"/>
            <a:r>
              <a:rPr lang="en-US" dirty="0"/>
              <a:t>Category 3</a:t>
            </a:r>
          </a:p>
        </p:txBody>
      </p:sp>
      <p:sp>
        <p:nvSpPr>
          <p:cNvPr id="26" name="Textplatzhalter 16">
            <a:extLst>
              <a:ext uri="{FF2B5EF4-FFF2-40B4-BE49-F238E27FC236}">
                <a16:creationId xmlns:a16="http://schemas.microsoft.com/office/drawing/2014/main" id="{EBC5DC18-F45D-484B-99C2-E4D52B69F658}"/>
              </a:ext>
            </a:extLst>
          </p:cNvPr>
          <p:cNvSpPr>
            <a:spLocks noGrp="1"/>
          </p:cNvSpPr>
          <p:nvPr>
            <p:ph type="body" sz="quarter" idx="17" hasCustomPrompt="1"/>
          </p:nvPr>
        </p:nvSpPr>
        <p:spPr bwMode="gray">
          <a:xfrm>
            <a:off x="3850878" y="1911350"/>
            <a:ext cx="1447800" cy="2466975"/>
          </a:xfrm>
        </p:spPr>
        <p:txBody>
          <a:bodyPr>
            <a:noAutofit/>
          </a:bodyPr>
          <a:lstStyle>
            <a:lvl1pPr marL="0" indent="0" rtl="0">
              <a:spcAft>
                <a:spcPts val="900"/>
              </a:spcAft>
              <a:buNone/>
              <a:tabLst>
                <a:tab pos="723900" algn="l"/>
              </a:tabLst>
              <a:defRPr sz="14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30" name="Textplatzhalter 12">
            <a:extLst>
              <a:ext uri="{FF2B5EF4-FFF2-40B4-BE49-F238E27FC236}">
                <a16:creationId xmlns:a16="http://schemas.microsoft.com/office/drawing/2014/main" id="{3CE7AE54-6D0D-3CE5-41E0-4CC80C24434D}"/>
              </a:ext>
            </a:extLst>
          </p:cNvPr>
          <p:cNvSpPr>
            <a:spLocks noGrp="1"/>
          </p:cNvSpPr>
          <p:nvPr>
            <p:ph type="body" sz="quarter" idx="18" hasCustomPrompt="1"/>
          </p:nvPr>
        </p:nvSpPr>
        <p:spPr bwMode="gray">
          <a:xfrm>
            <a:off x="5619254" y="1498600"/>
            <a:ext cx="1447800" cy="251094"/>
          </a:xfrm>
        </p:spPr>
        <p:txBody>
          <a:bodyPr>
            <a:noAutofit/>
          </a:bodyPr>
          <a:lstStyle>
            <a:lvl1pPr marL="0" indent="0" rtl="0">
              <a:lnSpc>
                <a:spcPct val="100000"/>
              </a:lnSpc>
              <a:buNone/>
              <a:defRPr sz="1400" b="1" cap="all" baseline="0">
                <a:solidFill>
                  <a:schemeClr val="bg1"/>
                </a:solidFill>
              </a:defRPr>
            </a:lvl1pPr>
          </a:lstStyle>
          <a:p>
            <a:pPr lvl="0"/>
            <a:r>
              <a:rPr lang="en-US" dirty="0"/>
              <a:t>Category 4</a:t>
            </a:r>
          </a:p>
        </p:txBody>
      </p:sp>
      <p:sp>
        <p:nvSpPr>
          <p:cNvPr id="31" name="Textplatzhalter 16">
            <a:extLst>
              <a:ext uri="{FF2B5EF4-FFF2-40B4-BE49-F238E27FC236}">
                <a16:creationId xmlns:a16="http://schemas.microsoft.com/office/drawing/2014/main" id="{86F0B5B2-D93A-A803-4782-3186BCD252CE}"/>
              </a:ext>
            </a:extLst>
          </p:cNvPr>
          <p:cNvSpPr>
            <a:spLocks noGrp="1"/>
          </p:cNvSpPr>
          <p:nvPr>
            <p:ph type="body" sz="quarter" idx="19" hasCustomPrompt="1"/>
          </p:nvPr>
        </p:nvSpPr>
        <p:spPr bwMode="gray">
          <a:xfrm>
            <a:off x="5619254" y="1911349"/>
            <a:ext cx="1447800" cy="2466975"/>
          </a:xfrm>
        </p:spPr>
        <p:txBody>
          <a:bodyPr>
            <a:noAutofit/>
          </a:bodyPr>
          <a:lstStyle>
            <a:lvl1pPr marL="0" indent="0" rtl="0">
              <a:spcAft>
                <a:spcPts val="900"/>
              </a:spcAft>
              <a:buNone/>
              <a:tabLst>
                <a:tab pos="723900" algn="l"/>
              </a:tabLst>
              <a:defRPr sz="14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32" name="Textplatzhalter 12">
            <a:extLst>
              <a:ext uri="{FF2B5EF4-FFF2-40B4-BE49-F238E27FC236}">
                <a16:creationId xmlns:a16="http://schemas.microsoft.com/office/drawing/2014/main" id="{C2FD2604-576A-5D04-1FC5-EC6651924818}"/>
              </a:ext>
            </a:extLst>
          </p:cNvPr>
          <p:cNvSpPr>
            <a:spLocks noGrp="1"/>
          </p:cNvSpPr>
          <p:nvPr>
            <p:ph type="body" sz="quarter" idx="20" hasCustomPrompt="1"/>
          </p:nvPr>
        </p:nvSpPr>
        <p:spPr bwMode="gray">
          <a:xfrm>
            <a:off x="7393633" y="1498600"/>
            <a:ext cx="1447800" cy="251094"/>
          </a:xfrm>
        </p:spPr>
        <p:txBody>
          <a:bodyPr>
            <a:noAutofit/>
          </a:bodyPr>
          <a:lstStyle>
            <a:lvl1pPr marL="0" indent="0" rtl="0">
              <a:lnSpc>
                <a:spcPct val="100000"/>
              </a:lnSpc>
              <a:buNone/>
              <a:defRPr sz="1400" b="1" cap="all" baseline="0">
                <a:solidFill>
                  <a:schemeClr val="bg1"/>
                </a:solidFill>
              </a:defRPr>
            </a:lvl1pPr>
          </a:lstStyle>
          <a:p>
            <a:pPr lvl="0"/>
            <a:r>
              <a:rPr lang="en-US" dirty="0"/>
              <a:t>Category 5</a:t>
            </a:r>
          </a:p>
        </p:txBody>
      </p:sp>
      <p:sp>
        <p:nvSpPr>
          <p:cNvPr id="33" name="Textplatzhalter 16">
            <a:extLst>
              <a:ext uri="{FF2B5EF4-FFF2-40B4-BE49-F238E27FC236}">
                <a16:creationId xmlns:a16="http://schemas.microsoft.com/office/drawing/2014/main" id="{DFF3E3DD-53BE-A21A-0CC1-229C83FF6F89}"/>
              </a:ext>
            </a:extLst>
          </p:cNvPr>
          <p:cNvSpPr>
            <a:spLocks noGrp="1"/>
          </p:cNvSpPr>
          <p:nvPr>
            <p:ph type="body" sz="quarter" idx="21" hasCustomPrompt="1"/>
          </p:nvPr>
        </p:nvSpPr>
        <p:spPr bwMode="gray">
          <a:xfrm>
            <a:off x="7393633" y="1911349"/>
            <a:ext cx="1447800" cy="2466975"/>
          </a:xfrm>
        </p:spPr>
        <p:txBody>
          <a:bodyPr>
            <a:noAutofit/>
          </a:bodyPr>
          <a:lstStyle>
            <a:lvl1pPr marL="0" indent="0" rtl="0">
              <a:spcAft>
                <a:spcPts val="900"/>
              </a:spcAft>
              <a:buNone/>
              <a:tabLst>
                <a:tab pos="723900" algn="l"/>
              </a:tabLst>
              <a:defRPr sz="14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Tree>
    <p:extLst>
      <p:ext uri="{BB962C8B-B14F-4D97-AF65-F5344CB8AC3E}">
        <p14:creationId xmlns:p14="http://schemas.microsoft.com/office/powerpoint/2010/main" val="1733489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red, 3 columns">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E814652-240D-4F3F-B8D8-CF0E1C51C876}"/>
              </a:ext>
            </a:extLst>
          </p:cNvPr>
          <p:cNvGraphicFramePr>
            <a:graphicFrameLocks noChangeAspect="1"/>
          </p:cNvGraphicFramePr>
          <p:nvPr userDrawn="1">
            <p:custDataLst>
              <p:tags r:id="rId1"/>
            </p:custDataLst>
            <p:extLst>
              <p:ext uri="{D42A27DB-BD31-4B8C-83A1-F6EECF244321}">
                <p14:modId xmlns:p14="http://schemas.microsoft.com/office/powerpoint/2010/main" val="3022441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2E814652-240D-4F3F-B8D8-CF0E1C51C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4F31E03E-0B84-42DF-96D6-866220F9066A}"/>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887A679F-C7D2-4BA6-A63E-287E73B66795}"/>
              </a:ext>
            </a:extLst>
          </p:cNvPr>
          <p:cNvSpPr>
            <a:spLocks noGrp="1"/>
          </p:cNvSpPr>
          <p:nvPr>
            <p:ph type="title" hasCustomPrompt="1"/>
          </p:nvPr>
        </p:nvSpPr>
        <p:spPr bwMode="gray"/>
        <p:txBody>
          <a:bodyPr vert="horz"/>
          <a:lstStyle>
            <a:lvl1pPr rtl="0">
              <a:defRPr>
                <a:solidFill>
                  <a:schemeClr val="bg1"/>
                </a:solidFill>
              </a:defRPr>
            </a:lvl1pPr>
          </a:lstStyle>
          <a:p>
            <a:r>
              <a:rPr lang="en-US" noProof="0" dirty="0"/>
              <a:t>Agenda, Segoe UI, 24pt</a:t>
            </a:r>
            <a:endParaRPr lang="en-US" dirty="0"/>
          </a:p>
        </p:txBody>
      </p:sp>
      <p:sp>
        <p:nvSpPr>
          <p:cNvPr id="3" name="Fußzeilenplatzhalter 2">
            <a:extLst>
              <a:ext uri="{FF2B5EF4-FFF2-40B4-BE49-F238E27FC236}">
                <a16:creationId xmlns:a16="http://schemas.microsoft.com/office/drawing/2014/main" id="{0DF1B3BC-E1C5-495F-B01F-658F5D13A248}"/>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3C9B6B11-6DED-47D3-B608-B7871E838D7D}"/>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84B4407D-2B3F-4077-A520-E90EBFC11948}"/>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7" name="Textplatzhalter 16">
            <a:extLst>
              <a:ext uri="{FF2B5EF4-FFF2-40B4-BE49-F238E27FC236}">
                <a16:creationId xmlns:a16="http://schemas.microsoft.com/office/drawing/2014/main" id="{E27D352A-1990-4E23-B2FC-3A6ECBA037F3}"/>
              </a:ext>
            </a:extLst>
          </p:cNvPr>
          <p:cNvSpPr>
            <a:spLocks noGrp="1"/>
          </p:cNvSpPr>
          <p:nvPr>
            <p:ph type="body" sz="quarter" idx="13" hasCustomPrompt="1"/>
          </p:nvPr>
        </p:nvSpPr>
        <p:spPr bwMode="gray">
          <a:xfrm>
            <a:off x="300038" y="1492251"/>
            <a:ext cx="2171700" cy="2879724"/>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21" name="Textplatzhalter 20">
            <a:extLst>
              <a:ext uri="{FF2B5EF4-FFF2-40B4-BE49-F238E27FC236}">
                <a16:creationId xmlns:a16="http://schemas.microsoft.com/office/drawing/2014/main" id="{91EE2EFD-A7A9-4EBA-AB73-3F7AC5BF723E}"/>
              </a:ext>
            </a:extLst>
          </p:cNvPr>
          <p:cNvSpPr>
            <a:spLocks noGrp="1"/>
          </p:cNvSpPr>
          <p:nvPr>
            <p:ph type="body" sz="quarter" idx="15" hasCustomPrompt="1"/>
          </p:nvPr>
        </p:nvSpPr>
        <p:spPr bwMode="gray">
          <a:xfrm>
            <a:off x="3195638" y="1492251"/>
            <a:ext cx="2176462" cy="2879724"/>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
        <p:nvSpPr>
          <p:cNvPr id="25" name="Textplatzhalter 24">
            <a:extLst>
              <a:ext uri="{FF2B5EF4-FFF2-40B4-BE49-F238E27FC236}">
                <a16:creationId xmlns:a16="http://schemas.microsoft.com/office/drawing/2014/main" id="{66E84559-1973-4240-B47D-733F095B8706}"/>
              </a:ext>
            </a:extLst>
          </p:cNvPr>
          <p:cNvSpPr>
            <a:spLocks noGrp="1"/>
          </p:cNvSpPr>
          <p:nvPr>
            <p:ph type="body" sz="quarter" idx="17" hasCustomPrompt="1"/>
          </p:nvPr>
        </p:nvSpPr>
        <p:spPr bwMode="gray">
          <a:xfrm>
            <a:off x="6096000" y="1492251"/>
            <a:ext cx="2174875" cy="2879724"/>
          </a:xfrm>
        </p:spPr>
        <p:txBody>
          <a:bodyPr>
            <a:noAutofit/>
          </a:bodyPr>
          <a:lstStyle>
            <a:lvl1pPr marL="0" indent="0" rtl="0">
              <a:spcAft>
                <a:spcPts val="900"/>
              </a:spcAft>
              <a:buNone/>
              <a:tabLst>
                <a:tab pos="723900" algn="l"/>
              </a:tabLst>
              <a:defRPr sz="1600">
                <a:solidFill>
                  <a:schemeClr val="bg1"/>
                </a:solidFill>
              </a:defRPr>
            </a:lvl1pPr>
            <a:lvl2pPr>
              <a:defRPr sz="1600"/>
            </a:lvl2pPr>
            <a:lvl3pPr>
              <a:defRPr sz="1600"/>
            </a:lvl3pPr>
            <a:lvl4pPr>
              <a:defRPr sz="1600"/>
            </a:lvl4pPr>
            <a:lvl5pPr>
              <a:defRPr sz="1600"/>
            </a:lvl5pPr>
          </a:lstStyle>
          <a:p>
            <a:pPr marL="0" marR="0" lvl="0" indent="0" algn="l" defTabSz="685800" rtl="0" eaLnBrk="1" fontAlgn="auto" latinLnBrk="0" hangingPunct="1">
              <a:lnSpc>
                <a:spcPct val="114000"/>
              </a:lnSpc>
              <a:spcBef>
                <a:spcPts val="0"/>
              </a:spcBef>
              <a:spcAft>
                <a:spcPts val="900"/>
              </a:spcAft>
              <a:buClr>
                <a:schemeClr val="tx2"/>
              </a:buClr>
              <a:buSzPct val="100000"/>
              <a:buFont typeface="GT Flexa Rg" pitchFamily="2" charset="0"/>
              <a:buNone/>
              <a:tabLst>
                <a:tab pos="723900" algn="l"/>
              </a:tabLst>
              <a:defRPr/>
            </a:pPr>
            <a:r>
              <a:rPr lang="en-US" dirty="0"/>
              <a:t>00	Topic</a:t>
            </a:r>
          </a:p>
          <a:p>
            <a:pPr lvl="0"/>
            <a:endParaRPr lang="en-US" dirty="0"/>
          </a:p>
        </p:txBody>
      </p:sp>
    </p:spTree>
    <p:extLst>
      <p:ext uri="{BB962C8B-B14F-4D97-AF65-F5344CB8AC3E}">
        <p14:creationId xmlns:p14="http://schemas.microsoft.com/office/powerpoint/2010/main" val="15350109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AB7100B-7991-48A5-9EB9-E14CDAF8858C}"/>
              </a:ext>
            </a:extLst>
          </p:cNvPr>
          <p:cNvGraphicFramePr>
            <a:graphicFrameLocks noChangeAspect="1"/>
          </p:cNvGraphicFramePr>
          <p:nvPr userDrawn="1">
            <p:custDataLst>
              <p:tags r:id="rId1"/>
            </p:custDataLst>
            <p:extLst>
              <p:ext uri="{D42A27DB-BD31-4B8C-83A1-F6EECF244321}">
                <p14:modId xmlns:p14="http://schemas.microsoft.com/office/powerpoint/2010/main" val="29074864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itel 6">
            <a:extLst>
              <a:ext uri="{FF2B5EF4-FFF2-40B4-BE49-F238E27FC236}">
                <a16:creationId xmlns:a16="http://schemas.microsoft.com/office/drawing/2014/main" id="{FAEC7E7D-A48B-4845-9B3C-BCF4ED6EBA7E}"/>
              </a:ext>
            </a:extLst>
          </p:cNvPr>
          <p:cNvSpPr>
            <a:spLocks noGrp="1"/>
          </p:cNvSpPr>
          <p:nvPr>
            <p:ph type="title" hasCustomPrompt="1"/>
          </p:nvPr>
        </p:nvSpPr>
        <p:spPr/>
        <p:txBody>
          <a:bodyPr/>
          <a:lstStyle>
            <a:lvl1pPr>
              <a:defRPr/>
            </a:lvl1pPr>
          </a:lstStyle>
          <a:p>
            <a:r>
              <a:rPr lang="en-US" dirty="0"/>
              <a:t>Slide Title, Segoe UI, 24pt</a:t>
            </a:r>
            <a:br>
              <a:rPr lang="en-US" dirty="0"/>
            </a:br>
            <a:r>
              <a:rPr lang="en-US" dirty="0"/>
              <a:t>Max. 2 Lines</a:t>
            </a:r>
          </a:p>
        </p:txBody>
      </p:sp>
    </p:spTree>
    <p:extLst>
      <p:ext uri="{BB962C8B-B14F-4D97-AF65-F5344CB8AC3E}">
        <p14:creationId xmlns:p14="http://schemas.microsoft.com/office/powerpoint/2010/main" val="1838982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AB7100B-7991-48A5-9EB9-E14CDAF8858C}"/>
              </a:ext>
            </a:extLst>
          </p:cNvPr>
          <p:cNvGraphicFramePr>
            <a:graphicFrameLocks noChangeAspect="1"/>
          </p:cNvGraphicFramePr>
          <p:nvPr userDrawn="1">
            <p:custDataLst>
              <p:tags r:id="rId1"/>
            </p:custDataLst>
            <p:extLst>
              <p:ext uri="{D42A27DB-BD31-4B8C-83A1-F6EECF244321}">
                <p14:modId xmlns:p14="http://schemas.microsoft.com/office/powerpoint/2010/main" val="2854248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0AB7100B-7991-48A5-9EB9-E14CDAF88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4A0FEDB5-55F9-4E87-8B03-149544ABDF68}"/>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solidFill>
                  <a:schemeClr val="bg1"/>
                </a:solidFill>
              </a:defRPr>
            </a:lvl1pPr>
          </a:lstStyle>
          <a:p>
            <a:fld id="{54413C03-D129-4B04-B289-283874789DC0}" type="slidenum">
              <a:rPr lang="en-US" smtClean="0"/>
              <a:pPr/>
              <a:t>‹#›</a:t>
            </a:fld>
            <a:endParaRPr lang="en-US" dirty="0"/>
          </a:p>
        </p:txBody>
      </p:sp>
      <p:sp>
        <p:nvSpPr>
          <p:cNvPr id="7" name="Titel 6">
            <a:extLst>
              <a:ext uri="{FF2B5EF4-FFF2-40B4-BE49-F238E27FC236}">
                <a16:creationId xmlns:a16="http://schemas.microsoft.com/office/drawing/2014/main" id="{FAEC7E7D-A48B-4845-9B3C-BCF4ED6EBA7E}"/>
              </a:ext>
            </a:extLst>
          </p:cNvPr>
          <p:cNvSpPr>
            <a:spLocks noGrp="1"/>
          </p:cNvSpPr>
          <p:nvPr>
            <p:ph type="title" hasCustomPrompt="1"/>
          </p:nvPr>
        </p:nvSpPr>
        <p:spPr/>
        <p:txBody>
          <a:bodyPr vert="horz"/>
          <a:lstStyle>
            <a:lvl1pPr>
              <a:defRPr>
                <a:solidFill>
                  <a:schemeClr val="bg1"/>
                </a:solidFill>
              </a:defRPr>
            </a:lvl1pPr>
          </a:lstStyle>
          <a:p>
            <a:r>
              <a:rPr lang="en-US" dirty="0"/>
              <a:t>Slide Title, Segoe UI, 24pt</a:t>
            </a:r>
            <a:br>
              <a:rPr lang="en-US" dirty="0"/>
            </a:br>
            <a:r>
              <a:rPr lang="en-US" dirty="0"/>
              <a:t>Max. 2 Lines</a:t>
            </a:r>
          </a:p>
        </p:txBody>
      </p:sp>
      <p:sp>
        <p:nvSpPr>
          <p:cNvPr id="9" name="Grafik 8">
            <a:extLst>
              <a:ext uri="{FF2B5EF4-FFF2-40B4-BE49-F238E27FC236}">
                <a16:creationId xmlns:a16="http://schemas.microsoft.com/office/drawing/2014/main" id="{E090A17D-1ADA-4C44-BB80-67CAA3C46B3E}"/>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4390086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ABC2A01-E2BE-4156-8757-2C2BD7738EA8}"/>
              </a:ext>
            </a:extLst>
          </p:cNvPr>
          <p:cNvGraphicFramePr>
            <a:graphicFrameLocks noChangeAspect="1"/>
          </p:cNvGraphicFramePr>
          <p:nvPr userDrawn="1">
            <p:custDataLst>
              <p:tags r:id="rId1"/>
            </p:custDataLst>
            <p:extLst>
              <p:ext uri="{D42A27DB-BD31-4B8C-83A1-F6EECF244321}">
                <p14:modId xmlns:p14="http://schemas.microsoft.com/office/powerpoint/2010/main" val="3959168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7091362" cy="188321"/>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1832971"/>
            <a:ext cx="7091362" cy="2539005"/>
          </a:xfrm>
        </p:spPr>
        <p:txBody>
          <a:bodyPr/>
          <a:lstStyle>
            <a:lvl1pPr marL="162000" indent="-162000" rtl="0">
              <a:buFont typeface="Wingdings" panose="05000000000000000000" pitchFamily="2" charset="2"/>
              <a:buChar char="§"/>
              <a:defRPr/>
            </a:lvl1pPr>
            <a:lvl2pPr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872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1 column+ margin column">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C2AE64E-F763-43E8-B948-FA922006A362}"/>
              </a:ext>
            </a:extLst>
          </p:cNvPr>
          <p:cNvGraphicFramePr>
            <a:graphicFrameLocks noChangeAspect="1"/>
          </p:cNvGraphicFramePr>
          <p:nvPr userDrawn="1">
            <p:custDataLst>
              <p:tags r:id="rId1"/>
            </p:custDataLst>
            <p:extLst>
              <p:ext uri="{D42A27DB-BD31-4B8C-83A1-F6EECF244321}">
                <p14:modId xmlns:p14="http://schemas.microsoft.com/office/powerpoint/2010/main" val="114444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hteck 11">
            <a:extLst>
              <a:ext uri="{FF2B5EF4-FFF2-40B4-BE49-F238E27FC236}">
                <a16:creationId xmlns:a16="http://schemas.microsoft.com/office/drawing/2014/main" id="{27E887E9-8CA6-4D4B-A36A-AC353E536CE1}"/>
              </a:ext>
            </a:extLst>
          </p:cNvPr>
          <p:cNvSpPr/>
          <p:nvPr userDrawn="1"/>
        </p:nvSpPr>
        <p:spPr bwMode="gray">
          <a:xfrm>
            <a:off x="6096000" y="0"/>
            <a:ext cx="3048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bwMode="gray">
          <a:xfrm>
            <a:off x="302420" y="303212"/>
            <a:ext cx="5641180"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bwMode="gray">
          <a:xfrm>
            <a:off x="300038" y="1492250"/>
            <a:ext cx="5641180"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bwMode="gray">
          <a:xfrm>
            <a:off x="300038" y="2040340"/>
            <a:ext cx="5641180"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platzhalter 13">
            <a:extLst>
              <a:ext uri="{FF2B5EF4-FFF2-40B4-BE49-F238E27FC236}">
                <a16:creationId xmlns:a16="http://schemas.microsoft.com/office/drawing/2014/main" id="{C82EFB41-8EA9-455E-8500-4970A8B8DB19}"/>
              </a:ext>
            </a:extLst>
          </p:cNvPr>
          <p:cNvSpPr>
            <a:spLocks noGrp="1"/>
          </p:cNvSpPr>
          <p:nvPr>
            <p:ph type="body" sz="quarter" idx="14" hasCustomPrompt="1"/>
          </p:nvPr>
        </p:nvSpPr>
        <p:spPr bwMode="gray">
          <a:xfrm>
            <a:off x="6366681" y="275904"/>
            <a:ext cx="2474107" cy="188321"/>
          </a:xfrm>
        </p:spPr>
        <p:txBody>
          <a:bodyPr>
            <a:noAutofit/>
          </a:bodyPr>
          <a:lstStyle>
            <a:lvl1pPr marL="0" indent="0" rtl="0">
              <a:buClr>
                <a:schemeClr val="bg1"/>
              </a:buClr>
              <a:buNone/>
              <a:defRPr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Subtitle, Segoe UI, 12pt</a:t>
            </a:r>
          </a:p>
        </p:txBody>
      </p:sp>
      <p:sp>
        <p:nvSpPr>
          <p:cNvPr id="16" name="Textplatzhalter 15">
            <a:extLst>
              <a:ext uri="{FF2B5EF4-FFF2-40B4-BE49-F238E27FC236}">
                <a16:creationId xmlns:a16="http://schemas.microsoft.com/office/drawing/2014/main" id="{9DD6B41F-29EB-4B6E-8D5E-4D58DDEE9769}"/>
              </a:ext>
            </a:extLst>
          </p:cNvPr>
          <p:cNvSpPr>
            <a:spLocks noGrp="1"/>
          </p:cNvSpPr>
          <p:nvPr>
            <p:ph type="body" sz="quarter" idx="15" hasCustomPrompt="1"/>
          </p:nvPr>
        </p:nvSpPr>
        <p:spPr bwMode="gray">
          <a:xfrm>
            <a:off x="6366681" y="642938"/>
            <a:ext cx="2475694" cy="3729038"/>
          </a:xfrm>
        </p:spPr>
        <p:txBody>
          <a:bodyPr/>
          <a:lstStyle>
            <a:lvl1pPr marL="162000" indent="-162000" rtl="0">
              <a:buClr>
                <a:schemeClr val="bg1"/>
              </a:buClr>
              <a:buFont typeface="Wingdings" panose="05000000000000000000" pitchFamily="2" charset="2"/>
              <a:buChar cha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marL="1296000" indent="0">
              <a:buClr>
                <a:schemeClr val="bg1"/>
              </a:buClr>
              <a:buNone/>
              <a:defRPr>
                <a:solidFill>
                  <a:schemeClr val="bg1"/>
                </a:solidFill>
              </a:defRPr>
            </a:lvl4pPr>
            <a:lvl5pPr>
              <a:buClr>
                <a:schemeClr val="bg1"/>
              </a:buClr>
              <a:defRPr>
                <a:solidFill>
                  <a:schemeClr val="bg1"/>
                </a:solidFill>
              </a:defRPr>
            </a:lvl5pPr>
          </a:lstStyle>
          <a:p>
            <a:pPr lvl="0"/>
            <a:r>
              <a:rPr lang="en-US" dirty="0"/>
              <a:t>First Level, Segoe UI, 12pt </a:t>
            </a:r>
          </a:p>
          <a:p>
            <a:pPr lvl="1"/>
            <a:r>
              <a:rPr lang="en-US" dirty="0"/>
              <a:t>Second Level</a:t>
            </a:r>
          </a:p>
          <a:p>
            <a:pPr lvl="2"/>
            <a:r>
              <a:rPr lang="en-US" dirty="0"/>
              <a:t>Third Level</a:t>
            </a:r>
          </a:p>
        </p:txBody>
      </p:sp>
      <p:sp>
        <p:nvSpPr>
          <p:cNvPr id="17" name="Grafik 8">
            <a:extLst>
              <a:ext uri="{FF2B5EF4-FFF2-40B4-BE49-F238E27FC236}">
                <a16:creationId xmlns:a16="http://schemas.microsoft.com/office/drawing/2014/main" id="{F64AAAB0-FA74-4B39-A2A7-034416132C8D}"/>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194535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1 column+ margin column with pictur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D3AA824B-4E89-41EC-8BF6-3AD4211A37FF}"/>
              </a:ext>
            </a:extLst>
          </p:cNvPr>
          <p:cNvGraphicFramePr>
            <a:graphicFrameLocks noChangeAspect="1"/>
          </p:cNvGraphicFramePr>
          <p:nvPr userDrawn="1">
            <p:custDataLst>
              <p:tags r:id="rId1"/>
            </p:custDataLst>
            <p:extLst>
              <p:ext uri="{D42A27DB-BD31-4B8C-83A1-F6EECF244321}">
                <p14:modId xmlns:p14="http://schemas.microsoft.com/office/powerpoint/2010/main" val="481087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hteck 11">
            <a:extLst>
              <a:ext uri="{FF2B5EF4-FFF2-40B4-BE49-F238E27FC236}">
                <a16:creationId xmlns:a16="http://schemas.microsoft.com/office/drawing/2014/main" id="{27E887E9-8CA6-4D4B-A36A-AC353E536CE1}"/>
              </a:ext>
            </a:extLst>
          </p:cNvPr>
          <p:cNvSpPr/>
          <p:nvPr userDrawn="1"/>
        </p:nvSpPr>
        <p:spPr bwMode="gray">
          <a:xfrm>
            <a:off x="6096000" y="0"/>
            <a:ext cx="3048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bwMode="gray">
          <a:xfrm>
            <a:off x="302420" y="303212"/>
            <a:ext cx="5641180"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bwMode="gray">
          <a:xfrm>
            <a:off x="300038" y="1492250"/>
            <a:ext cx="5641180"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bwMode="gray">
          <a:xfrm>
            <a:off x="300038" y="2040340"/>
            <a:ext cx="5641180"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Grafik 8">
            <a:extLst>
              <a:ext uri="{FF2B5EF4-FFF2-40B4-BE49-F238E27FC236}">
                <a16:creationId xmlns:a16="http://schemas.microsoft.com/office/drawing/2014/main" id="{F64AAAB0-FA74-4B39-A2A7-034416132C8D}"/>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6" name="Bildplatzhalter 5">
            <a:extLst>
              <a:ext uri="{FF2B5EF4-FFF2-40B4-BE49-F238E27FC236}">
                <a16:creationId xmlns:a16="http://schemas.microsoft.com/office/drawing/2014/main" id="{CA6A4363-F616-4407-B686-AA221CB705E8}"/>
              </a:ext>
            </a:extLst>
          </p:cNvPr>
          <p:cNvSpPr>
            <a:spLocks noGrp="1"/>
          </p:cNvSpPr>
          <p:nvPr>
            <p:ph type="pic" sz="quarter" idx="16" hasCustomPrompt="1"/>
          </p:nvPr>
        </p:nvSpPr>
        <p:spPr bwMode="gray">
          <a:xfrm>
            <a:off x="6096000" y="0"/>
            <a:ext cx="3048000" cy="2572544"/>
          </a:xfrm>
          <a:solidFill>
            <a:schemeClr val="bg1"/>
          </a:solidFill>
        </p:spPr>
        <p:txBody>
          <a:bodyPr/>
          <a:lstStyle>
            <a:lvl1pPr marL="0" indent="0" rtl="0">
              <a:buNone/>
              <a:defRPr/>
            </a:lvl1pPr>
          </a:lstStyle>
          <a:p>
            <a:r>
              <a:rPr lang="en-US" dirty="0"/>
              <a:t>Insert image from file by clicking on the icon</a:t>
            </a:r>
          </a:p>
        </p:txBody>
      </p:sp>
      <p:sp>
        <p:nvSpPr>
          <p:cNvPr id="14" name="Textplatzhalter 13">
            <a:extLst>
              <a:ext uri="{FF2B5EF4-FFF2-40B4-BE49-F238E27FC236}">
                <a16:creationId xmlns:a16="http://schemas.microsoft.com/office/drawing/2014/main" id="{C82EFB41-8EA9-455E-8500-4970A8B8DB19}"/>
              </a:ext>
            </a:extLst>
          </p:cNvPr>
          <p:cNvSpPr>
            <a:spLocks noGrp="1"/>
          </p:cNvSpPr>
          <p:nvPr>
            <p:ph type="body" sz="quarter" idx="14" hasCustomPrompt="1"/>
          </p:nvPr>
        </p:nvSpPr>
        <p:spPr bwMode="gray">
          <a:xfrm>
            <a:off x="6366681" y="2816698"/>
            <a:ext cx="2474107" cy="188321"/>
          </a:xfrm>
        </p:spPr>
        <p:txBody>
          <a:bodyPr>
            <a:noAutofit/>
          </a:bodyPr>
          <a:lstStyle>
            <a:lvl1pPr marL="0" indent="0" rtl="0">
              <a:buClr>
                <a:schemeClr val="bg1"/>
              </a:buClr>
              <a:buNone/>
              <a:defRPr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Subtitle, Segoe UI, 12pt</a:t>
            </a:r>
          </a:p>
        </p:txBody>
      </p:sp>
      <p:sp>
        <p:nvSpPr>
          <p:cNvPr id="16" name="Textplatzhalter 15">
            <a:extLst>
              <a:ext uri="{FF2B5EF4-FFF2-40B4-BE49-F238E27FC236}">
                <a16:creationId xmlns:a16="http://schemas.microsoft.com/office/drawing/2014/main" id="{9DD6B41F-29EB-4B6E-8D5E-4D58DDEE9769}"/>
              </a:ext>
            </a:extLst>
          </p:cNvPr>
          <p:cNvSpPr>
            <a:spLocks noGrp="1"/>
          </p:cNvSpPr>
          <p:nvPr>
            <p:ph type="body" sz="quarter" idx="15" hasCustomPrompt="1"/>
          </p:nvPr>
        </p:nvSpPr>
        <p:spPr bwMode="gray">
          <a:xfrm>
            <a:off x="6366681" y="3183732"/>
            <a:ext cx="2475694" cy="1188244"/>
          </a:xfrm>
        </p:spPr>
        <p:txBody>
          <a:bodyPr/>
          <a:lstStyle>
            <a:lvl1pPr marL="162000" indent="-162000" rtl="0">
              <a:buClr>
                <a:schemeClr val="bg1"/>
              </a:buClr>
              <a:buFont typeface="Wingdings" panose="05000000000000000000" pitchFamily="2" charset="2"/>
              <a:buChar cha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marL="1296000" indent="0">
              <a:buClr>
                <a:schemeClr val="bg1"/>
              </a:buClr>
              <a:buNone/>
              <a:defRPr>
                <a:solidFill>
                  <a:schemeClr val="bg1"/>
                </a:solidFill>
              </a:defRPr>
            </a:lvl4pPr>
            <a:lvl5pPr>
              <a:buClr>
                <a:schemeClr val="bg1"/>
              </a:buClr>
              <a:defRPr>
                <a:solidFill>
                  <a:schemeClr val="bg1"/>
                </a:solidFill>
              </a:defRPr>
            </a:lvl5pPr>
          </a:lstStyle>
          <a:p>
            <a:pPr lvl="0"/>
            <a:r>
              <a:rPr lang="en-US" dirty="0"/>
              <a:t>First Level, Segoe UI, 12pt </a:t>
            </a:r>
          </a:p>
          <a:p>
            <a:pPr lvl="1"/>
            <a:r>
              <a:rPr lang="en-US" dirty="0"/>
              <a:t>Second Level</a:t>
            </a:r>
          </a:p>
          <a:p>
            <a:pPr lvl="2"/>
            <a:r>
              <a:rPr lang="en-US" dirty="0"/>
              <a:t>Third Level</a:t>
            </a:r>
          </a:p>
        </p:txBody>
      </p:sp>
    </p:spTree>
    <p:extLst>
      <p:ext uri="{BB962C8B-B14F-4D97-AF65-F5344CB8AC3E}">
        <p14:creationId xmlns:p14="http://schemas.microsoft.com/office/powerpoint/2010/main" val="2992656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2 columns + picture">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02337D2E-40FD-4DFC-A64D-11F24C4DE632}"/>
              </a:ext>
            </a:extLst>
          </p:cNvPr>
          <p:cNvGraphicFramePr>
            <a:graphicFrameLocks noChangeAspect="1"/>
          </p:cNvGraphicFramePr>
          <p:nvPr userDrawn="1">
            <p:custDataLst>
              <p:tags r:id="rId1"/>
            </p:custDataLst>
            <p:extLst>
              <p:ext uri="{D42A27DB-BD31-4B8C-83A1-F6EECF244321}">
                <p14:modId xmlns:p14="http://schemas.microsoft.com/office/powerpoint/2010/main" val="2872956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5641180"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5641180"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2040340"/>
            <a:ext cx="2743200"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Bildplatzhalter 5">
            <a:extLst>
              <a:ext uri="{FF2B5EF4-FFF2-40B4-BE49-F238E27FC236}">
                <a16:creationId xmlns:a16="http://schemas.microsoft.com/office/drawing/2014/main" id="{CA6A4363-F616-4407-B686-AA221CB705E8}"/>
              </a:ext>
            </a:extLst>
          </p:cNvPr>
          <p:cNvSpPr>
            <a:spLocks noGrp="1"/>
          </p:cNvSpPr>
          <p:nvPr>
            <p:ph type="pic" sz="quarter" idx="16" hasCustomPrompt="1"/>
          </p:nvPr>
        </p:nvSpPr>
        <p:spPr>
          <a:xfrm>
            <a:off x="6819900" y="0"/>
            <a:ext cx="2324100" cy="5145088"/>
          </a:xfrm>
          <a:solidFill>
            <a:schemeClr val="bg1"/>
          </a:solidFill>
        </p:spPr>
        <p:txBody>
          <a:bodyPr/>
          <a:lstStyle>
            <a:lvl1pPr marL="0" indent="0" rtl="0">
              <a:buNone/>
              <a:defRPr/>
            </a:lvl1pPr>
          </a:lstStyle>
          <a:p>
            <a:r>
              <a:rPr lang="en-US" dirty="0"/>
              <a:t>Insert image from file by clicking on the icon</a:t>
            </a:r>
          </a:p>
        </p:txBody>
      </p:sp>
      <p:sp>
        <p:nvSpPr>
          <p:cNvPr id="8" name="Textplatzhalter 7">
            <a:extLst>
              <a:ext uri="{FF2B5EF4-FFF2-40B4-BE49-F238E27FC236}">
                <a16:creationId xmlns:a16="http://schemas.microsoft.com/office/drawing/2014/main" id="{F457BE55-A82C-43C5-BC22-EC149179F210}"/>
              </a:ext>
            </a:extLst>
          </p:cNvPr>
          <p:cNvSpPr>
            <a:spLocks noGrp="1"/>
          </p:cNvSpPr>
          <p:nvPr>
            <p:ph type="body" sz="quarter" idx="17" hasCustomPrompt="1"/>
          </p:nvPr>
        </p:nvSpPr>
        <p:spPr>
          <a:xfrm>
            <a:off x="3195638" y="2040339"/>
            <a:ext cx="2743200" cy="2331635"/>
          </a:xfrm>
        </p:spPr>
        <p:txBody>
          <a:bodyPr/>
          <a:lstStyle>
            <a:lvl1pPr marL="162000" indent="-162000" rtl="0">
              <a:buFont typeface="Wingdings" panose="05000000000000000000" pitchFamily="2" charset="2"/>
              <a:buChar char="§"/>
              <a:defRPr/>
            </a:lvl1pPr>
            <a:lvl2pPr rtl="0">
              <a:defRPr/>
            </a:lvl2pPr>
            <a:lvl3pPr rtl="0">
              <a:defRPr/>
            </a:lvl3pPr>
            <a:lvl4pPr rtl="0">
              <a:defRPr/>
            </a:lvl4pPr>
            <a:lvl5pPr rtl="0">
              <a:defRPr/>
            </a:lvl5pPr>
          </a:lstStyle>
          <a:p>
            <a:pPr lvl="0"/>
            <a:r>
              <a:rPr lang="en-US" dirty="0"/>
              <a:t>First Level, Segoe UI, 12pt </a:t>
            </a:r>
          </a:p>
          <a:p>
            <a:pPr lvl="1"/>
            <a:r>
              <a:rPr lang="en-US" dirty="0"/>
              <a:t>Second Ebene</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1517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1 column + pictur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2BA29D9-2E45-4D20-9CC6-912FB35995D3}"/>
              </a:ext>
            </a:extLst>
          </p:cNvPr>
          <p:cNvGraphicFramePr>
            <a:graphicFrameLocks noChangeAspect="1"/>
          </p:cNvGraphicFramePr>
          <p:nvPr userDrawn="1">
            <p:custDataLst>
              <p:tags r:id="rId1"/>
            </p:custDataLst>
            <p:extLst>
              <p:ext uri="{D42A27DB-BD31-4B8C-83A1-F6EECF244321}">
                <p14:modId xmlns:p14="http://schemas.microsoft.com/office/powerpoint/2010/main" val="2144451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5">
            <a:extLst>
              <a:ext uri="{FF2B5EF4-FFF2-40B4-BE49-F238E27FC236}">
                <a16:creationId xmlns:a16="http://schemas.microsoft.com/office/drawing/2014/main" id="{1B1C7942-B3D3-4A92-ADA0-4EE61A866B61}"/>
              </a:ext>
            </a:extLst>
          </p:cNvPr>
          <p:cNvSpPr>
            <a:spLocks noGrp="1"/>
          </p:cNvSpPr>
          <p:nvPr>
            <p:ph type="pic" sz="quarter" idx="14" hasCustomPrompt="1"/>
          </p:nvPr>
        </p:nvSpPr>
        <p:spPr>
          <a:xfrm>
            <a:off x="4646612" y="0"/>
            <a:ext cx="4497387" cy="5145088"/>
          </a:xfrm>
          <a:solidFill>
            <a:schemeClr val="bg1"/>
          </a:solidFill>
        </p:spPr>
        <p:txBody>
          <a:bodyPr/>
          <a:lstStyle>
            <a:lvl1pPr marL="0" indent="0" rtl="0">
              <a:buNone/>
              <a:defRPr/>
            </a:lvl1pPr>
          </a:lstStyle>
          <a:p>
            <a:r>
              <a:rPr lang="en-US" dirty="0"/>
              <a:t>Insert image from file by clicking on the icon</a:t>
            </a:r>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3919060"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3919060" cy="188321"/>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1832971"/>
            <a:ext cx="3919060" cy="2539005"/>
          </a:xfrm>
        </p:spPr>
        <p:txBody>
          <a:bodyPr/>
          <a:lstStyle>
            <a:lvl1pPr marL="162000" indent="-162000" rtl="0">
              <a:buFont typeface="Wingdings" panose="05000000000000000000" pitchFamily="2" charset="2"/>
              <a:buChar char="§"/>
              <a:defRPr/>
            </a:lvl1pPr>
            <a:lvl2pPr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392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full siz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58230CB-E2F4-40C5-9C78-3586D0387AE5}"/>
              </a:ext>
            </a:extLst>
          </p:cNvPr>
          <p:cNvGraphicFramePr>
            <a:graphicFrameLocks noChangeAspect="1"/>
          </p:cNvGraphicFramePr>
          <p:nvPr userDrawn="1">
            <p:custDataLst>
              <p:tags r:id="rId1"/>
            </p:custDataLst>
            <p:extLst>
              <p:ext uri="{D42A27DB-BD31-4B8C-83A1-F6EECF244321}">
                <p14:modId xmlns:p14="http://schemas.microsoft.com/office/powerpoint/2010/main" val="2801074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5">
            <a:extLst>
              <a:ext uri="{FF2B5EF4-FFF2-40B4-BE49-F238E27FC236}">
                <a16:creationId xmlns:a16="http://schemas.microsoft.com/office/drawing/2014/main" id="{92061ABB-95F0-4F98-908C-BBEE7A944E81}"/>
              </a:ext>
            </a:extLst>
          </p:cNvPr>
          <p:cNvSpPr>
            <a:spLocks noGrp="1"/>
          </p:cNvSpPr>
          <p:nvPr>
            <p:ph type="pic" sz="quarter" idx="12" hasCustomPrompt="1"/>
          </p:nvPr>
        </p:nvSpPr>
        <p:spPr>
          <a:xfrm>
            <a:off x="0" y="0"/>
            <a:ext cx="9144000" cy="5145088"/>
          </a:xfrm>
          <a:solidFill>
            <a:schemeClr val="bg2"/>
          </a:solidFill>
        </p:spPr>
        <p:txBody>
          <a:bodyPr/>
          <a:lstStyle>
            <a:lvl1pPr marL="0" indent="0" rtl="0">
              <a:buNone/>
              <a:defRPr/>
            </a:lvl1pPr>
          </a:lstStyle>
          <a:p>
            <a:r>
              <a:rPr lang="en-US" dirty="0"/>
              <a:t>Insert image from file by clicking on the icon</a:t>
            </a:r>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p:txBody>
          <a:bodyPr vert="horz"/>
          <a:lstStyle>
            <a:lvl1pPr rtl="0">
              <a:defRPr>
                <a:solidFill>
                  <a:schemeClr val="bg1"/>
                </a:solidFill>
              </a:defRPr>
            </a:lvl1pPr>
          </a:lstStyle>
          <a:p>
            <a:r>
              <a:rPr lang="en-US" dirty="0"/>
              <a:t>Slide Title, Segoe UI, 24pt</a:t>
            </a:r>
            <a:br>
              <a:rPr lang="en-US" dirty="0"/>
            </a:br>
            <a:r>
              <a:rPr lang="en-US" dirty="0"/>
              <a:t>Max. 2 Lines</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solidFill>
                  <a:schemeClr val="bg1"/>
                </a:solidFill>
              </a:defRPr>
            </a:lvl1pPr>
          </a:lstStyle>
          <a:p>
            <a:fld id="{54413C03-D129-4B04-B289-283874789DC0}" type="slidenum">
              <a:rPr lang="en-US" smtClean="0"/>
              <a:pPr/>
              <a:t>‹#›</a:t>
            </a:fld>
            <a:endParaRPr lang="en-US" dirty="0"/>
          </a:p>
        </p:txBody>
      </p:sp>
    </p:spTree>
    <p:extLst>
      <p:ext uri="{BB962C8B-B14F-4D97-AF65-F5344CB8AC3E}">
        <p14:creationId xmlns:p14="http://schemas.microsoft.com/office/powerpoint/2010/main" val="429369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3:9, re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B2CD0F60-54F1-4706-9782-ECB2DFD90389}"/>
              </a:ext>
            </a:extLst>
          </p:cNvPr>
          <p:cNvGraphicFramePr>
            <a:graphicFrameLocks noChangeAspect="1"/>
          </p:cNvGraphicFramePr>
          <p:nvPr userDrawn="1">
            <p:custDataLst>
              <p:tags r:id="rId1"/>
            </p:custDataLst>
            <p:extLst>
              <p:ext uri="{D42A27DB-BD31-4B8C-83A1-F6EECF244321}">
                <p14:modId xmlns:p14="http://schemas.microsoft.com/office/powerpoint/2010/main" val="1724940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5" name="Bildplatzhalter 4">
            <a:extLst>
              <a:ext uri="{FF2B5EF4-FFF2-40B4-BE49-F238E27FC236}">
                <a16:creationId xmlns:a16="http://schemas.microsoft.com/office/drawing/2014/main" id="{8FF86CBD-3364-4092-8856-8EC6D722C103}"/>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chemeClr val="bg1"/>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bg1"/>
          </a:solidFill>
        </p:spPr>
        <p:txBody>
          <a:bodyPr wrap="none" lIns="198000" tIns="21600" rIns="198000" bIns="21600" anchor="ctr">
            <a:spAutoFit/>
          </a:bodyPr>
          <a:lstStyle>
            <a:lvl1pPr marL="0" indent="0" algn="l" rtl="0">
              <a:buNone/>
              <a:defRPr sz="800" cap="all"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2579788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pictures, 9:3">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C1BA4EA-FFD8-48F8-8F25-E109FBD2465C}"/>
              </a:ext>
            </a:extLst>
          </p:cNvPr>
          <p:cNvGraphicFramePr>
            <a:graphicFrameLocks noChangeAspect="1"/>
          </p:cNvGraphicFramePr>
          <p:nvPr userDrawn="1">
            <p:custDataLst>
              <p:tags r:id="rId1"/>
            </p:custDataLst>
            <p:extLst>
              <p:ext uri="{D42A27DB-BD31-4B8C-83A1-F6EECF244321}">
                <p14:modId xmlns:p14="http://schemas.microsoft.com/office/powerpoint/2010/main" val="61396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5">
            <a:extLst>
              <a:ext uri="{FF2B5EF4-FFF2-40B4-BE49-F238E27FC236}">
                <a16:creationId xmlns:a16="http://schemas.microsoft.com/office/drawing/2014/main" id="{92061ABB-95F0-4F98-908C-BBEE7A944E81}"/>
              </a:ext>
            </a:extLst>
          </p:cNvPr>
          <p:cNvSpPr>
            <a:spLocks noGrp="1"/>
          </p:cNvSpPr>
          <p:nvPr>
            <p:ph type="pic" sz="quarter" idx="12" hasCustomPrompt="1"/>
          </p:nvPr>
        </p:nvSpPr>
        <p:spPr>
          <a:xfrm>
            <a:off x="0" y="0"/>
            <a:ext cx="6667500" cy="5145088"/>
          </a:xfrm>
          <a:solidFill>
            <a:schemeClr val="bg2"/>
          </a:solidFill>
        </p:spPr>
        <p:txBody>
          <a:bodyPr/>
          <a:lstStyle>
            <a:lvl1pPr marL="0" indent="0" rtl="0">
              <a:buNone/>
              <a:defRPr/>
            </a:lvl1pPr>
          </a:lstStyle>
          <a:p>
            <a:r>
              <a:rPr lang="en-US" dirty="0"/>
              <a:t>Insert image from file by clicking on the icon</a:t>
            </a:r>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5641180" cy="615553"/>
          </a:xfrm>
        </p:spPr>
        <p:txBody>
          <a:bodyPr vert="horz"/>
          <a:lstStyle>
            <a:lvl1pPr rtl="0">
              <a:defRPr>
                <a:solidFill>
                  <a:schemeClr val="bg1"/>
                </a:solidFill>
              </a:defRPr>
            </a:lvl1pPr>
          </a:lstStyle>
          <a:p>
            <a:r>
              <a:rPr lang="en-US" dirty="0"/>
              <a:t>Slide Title, Segoe UI, 24pt</a:t>
            </a:r>
            <a:br>
              <a:rPr lang="en-US" dirty="0"/>
            </a:br>
            <a:r>
              <a:rPr lang="en-US" dirty="0"/>
              <a:t>Max. 2 Lines</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solidFill>
                  <a:schemeClr val="bg1"/>
                </a:solidFill>
              </a:defRPr>
            </a:lvl1pPr>
          </a:lstStyle>
          <a:p>
            <a:fld id="{54413C03-D129-4B04-B289-283874789DC0}" type="slidenum">
              <a:rPr lang="en-US" smtClean="0"/>
              <a:pPr/>
              <a:t>‹#›</a:t>
            </a:fld>
            <a:endParaRPr lang="en-US" dirty="0"/>
          </a:p>
        </p:txBody>
      </p:sp>
      <p:sp>
        <p:nvSpPr>
          <p:cNvPr id="5" name="Bildplatzhalter 4">
            <a:extLst>
              <a:ext uri="{FF2B5EF4-FFF2-40B4-BE49-F238E27FC236}">
                <a16:creationId xmlns:a16="http://schemas.microsoft.com/office/drawing/2014/main" id="{0EBA6552-EDE0-43A1-872A-5D55F492E507}"/>
              </a:ext>
            </a:extLst>
          </p:cNvPr>
          <p:cNvSpPr>
            <a:spLocks noGrp="1"/>
          </p:cNvSpPr>
          <p:nvPr>
            <p:ph type="pic" sz="quarter" idx="13" hasCustomPrompt="1"/>
          </p:nvPr>
        </p:nvSpPr>
        <p:spPr>
          <a:xfrm>
            <a:off x="6667500" y="0"/>
            <a:ext cx="2476500" cy="5145088"/>
          </a:xfrm>
          <a:solidFill>
            <a:schemeClr val="bg2"/>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818136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 margin column">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ED29FA0-F976-4260-84A2-6CE203644F74}"/>
              </a:ext>
            </a:extLst>
          </p:cNvPr>
          <p:cNvGraphicFramePr>
            <a:graphicFrameLocks noChangeAspect="1"/>
          </p:cNvGraphicFramePr>
          <p:nvPr userDrawn="1">
            <p:custDataLst>
              <p:tags r:id="rId1"/>
            </p:custDataLst>
            <p:extLst>
              <p:ext uri="{D42A27DB-BD31-4B8C-83A1-F6EECF244321}">
                <p14:modId xmlns:p14="http://schemas.microsoft.com/office/powerpoint/2010/main" val="2049217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5">
            <a:extLst>
              <a:ext uri="{FF2B5EF4-FFF2-40B4-BE49-F238E27FC236}">
                <a16:creationId xmlns:a16="http://schemas.microsoft.com/office/drawing/2014/main" id="{0B63E13F-EA80-4906-83BE-4F928DDD7D22}"/>
              </a:ext>
            </a:extLst>
          </p:cNvPr>
          <p:cNvSpPr>
            <a:spLocks noGrp="1"/>
          </p:cNvSpPr>
          <p:nvPr>
            <p:ph type="pic" sz="quarter" idx="16" hasCustomPrompt="1"/>
          </p:nvPr>
        </p:nvSpPr>
        <p:spPr bwMode="gray">
          <a:xfrm>
            <a:off x="0" y="0"/>
            <a:ext cx="6668306" cy="5145088"/>
          </a:xfrm>
          <a:solidFill>
            <a:schemeClr val="bg2"/>
          </a:solidFill>
        </p:spPr>
        <p:txBody>
          <a:bodyPr/>
          <a:lstStyle>
            <a:lvl1pPr marL="0" indent="0" rtl="0">
              <a:buNone/>
              <a:defRPr/>
            </a:lvl1pPr>
          </a:lstStyle>
          <a:p>
            <a:r>
              <a:rPr lang="en-US" dirty="0"/>
              <a:t>Insert image from file by clicking on the icon</a:t>
            </a:r>
          </a:p>
        </p:txBody>
      </p:sp>
      <p:sp>
        <p:nvSpPr>
          <p:cNvPr id="12" name="Rechteck 11">
            <a:extLst>
              <a:ext uri="{FF2B5EF4-FFF2-40B4-BE49-F238E27FC236}">
                <a16:creationId xmlns:a16="http://schemas.microsoft.com/office/drawing/2014/main" id="{27E887E9-8CA6-4D4B-A36A-AC353E536CE1}"/>
              </a:ext>
            </a:extLst>
          </p:cNvPr>
          <p:cNvSpPr/>
          <p:nvPr userDrawn="1"/>
        </p:nvSpPr>
        <p:spPr bwMode="gray">
          <a:xfrm>
            <a:off x="6668306" y="0"/>
            <a:ext cx="2475694"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bwMode="gray">
          <a:xfrm>
            <a:off x="302420" y="303212"/>
            <a:ext cx="5641180" cy="615553"/>
          </a:xfrm>
        </p:spPr>
        <p:txBody>
          <a:bodyPr vert="horz"/>
          <a:lstStyle>
            <a:lvl1pPr rtl="0">
              <a:defRPr>
                <a:solidFill>
                  <a:schemeClr val="bg1"/>
                </a:solidFill>
              </a:defRPr>
            </a:lvl1pPr>
          </a:lstStyle>
          <a:p>
            <a:r>
              <a:rPr lang="en-US" dirty="0"/>
              <a:t>Slide Title, Segoe UI, 24pt</a:t>
            </a:r>
            <a:br>
              <a:rPr lang="en-US" dirty="0"/>
            </a:br>
            <a:r>
              <a:rPr lang="en-US" dirty="0"/>
              <a:t>Max. 2 Lines</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14" name="Textplatzhalter 13">
            <a:extLst>
              <a:ext uri="{FF2B5EF4-FFF2-40B4-BE49-F238E27FC236}">
                <a16:creationId xmlns:a16="http://schemas.microsoft.com/office/drawing/2014/main" id="{C82EFB41-8EA9-455E-8500-4970A8B8DB19}"/>
              </a:ext>
            </a:extLst>
          </p:cNvPr>
          <p:cNvSpPr>
            <a:spLocks noGrp="1"/>
          </p:cNvSpPr>
          <p:nvPr>
            <p:ph type="body" sz="quarter" idx="14" hasCustomPrompt="1"/>
          </p:nvPr>
        </p:nvSpPr>
        <p:spPr bwMode="gray">
          <a:xfrm>
            <a:off x="6971912" y="275904"/>
            <a:ext cx="1868876" cy="188321"/>
          </a:xfrm>
        </p:spPr>
        <p:txBody>
          <a:bodyPr>
            <a:noAutofit/>
          </a:bodyPr>
          <a:lstStyle>
            <a:lvl1pPr marL="0" indent="0" rtl="0">
              <a:buClr>
                <a:schemeClr val="bg1"/>
              </a:buClr>
              <a:buNone/>
              <a:defRPr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Title, Segoe UI, 12pt</a:t>
            </a:r>
          </a:p>
        </p:txBody>
      </p:sp>
      <p:sp>
        <p:nvSpPr>
          <p:cNvPr id="16" name="Textplatzhalter 15">
            <a:extLst>
              <a:ext uri="{FF2B5EF4-FFF2-40B4-BE49-F238E27FC236}">
                <a16:creationId xmlns:a16="http://schemas.microsoft.com/office/drawing/2014/main" id="{9DD6B41F-29EB-4B6E-8D5E-4D58DDEE9769}"/>
              </a:ext>
            </a:extLst>
          </p:cNvPr>
          <p:cNvSpPr>
            <a:spLocks noGrp="1"/>
          </p:cNvSpPr>
          <p:nvPr>
            <p:ph type="body" sz="quarter" idx="15" hasCustomPrompt="1"/>
          </p:nvPr>
        </p:nvSpPr>
        <p:spPr bwMode="gray">
          <a:xfrm>
            <a:off x="6972299" y="642938"/>
            <a:ext cx="1870075" cy="3729038"/>
          </a:xfrm>
        </p:spPr>
        <p:txBody>
          <a:bodyPr/>
          <a:lstStyle>
            <a:lvl1pPr marL="162000" indent="-162000" rtl="0">
              <a:buClr>
                <a:schemeClr val="bg1"/>
              </a:buClr>
              <a:buFont typeface="Wingdings" panose="05000000000000000000" pitchFamily="2" charset="2"/>
              <a:buChar cha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marL="1296000" indent="0">
              <a:buClr>
                <a:schemeClr val="bg1"/>
              </a:buClr>
              <a:buNone/>
              <a:defRPr>
                <a:solidFill>
                  <a:schemeClr val="bg1"/>
                </a:solidFill>
              </a:defRPr>
            </a:lvl4pPr>
            <a:lvl5pPr>
              <a:buClr>
                <a:schemeClr val="bg1"/>
              </a:buClr>
              <a:defRPr>
                <a:solidFill>
                  <a:schemeClr val="bg1"/>
                </a:solidFill>
              </a:defRPr>
            </a:lvl5pPr>
          </a:lstStyle>
          <a:p>
            <a:pPr lvl="0"/>
            <a:r>
              <a:rPr lang="en-US" dirty="0"/>
              <a:t>First Level, Segoe UI, 12pt </a:t>
            </a:r>
          </a:p>
          <a:p>
            <a:pPr lvl="1"/>
            <a:r>
              <a:rPr lang="en-US" dirty="0"/>
              <a:t>Second Level</a:t>
            </a:r>
          </a:p>
          <a:p>
            <a:pPr lvl="2"/>
            <a:r>
              <a:rPr lang="en-US" dirty="0"/>
              <a:t>Third Level</a:t>
            </a:r>
          </a:p>
        </p:txBody>
      </p:sp>
      <p:sp>
        <p:nvSpPr>
          <p:cNvPr id="17" name="Grafik 8">
            <a:extLst>
              <a:ext uri="{FF2B5EF4-FFF2-40B4-BE49-F238E27FC236}">
                <a16:creationId xmlns:a16="http://schemas.microsoft.com/office/drawing/2014/main" id="{F64AAAB0-FA74-4B39-A2A7-034416132C8D}"/>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30557845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2 columns + 2 pictures">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0E3FC7EB-ADE5-443B-9A42-367A15378C9A}"/>
              </a:ext>
            </a:extLst>
          </p:cNvPr>
          <p:cNvGraphicFramePr>
            <a:graphicFrameLocks noChangeAspect="1"/>
          </p:cNvGraphicFramePr>
          <p:nvPr userDrawn="1">
            <p:custDataLst>
              <p:tags r:id="rId1"/>
            </p:custDataLst>
            <p:extLst>
              <p:ext uri="{D42A27DB-BD31-4B8C-83A1-F6EECF244321}">
                <p14:modId xmlns:p14="http://schemas.microsoft.com/office/powerpoint/2010/main" val="2210238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5641180"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5641180"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2040340"/>
            <a:ext cx="2743200"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Bildplatzhalter 5">
            <a:extLst>
              <a:ext uri="{FF2B5EF4-FFF2-40B4-BE49-F238E27FC236}">
                <a16:creationId xmlns:a16="http://schemas.microsoft.com/office/drawing/2014/main" id="{CA6A4363-F616-4407-B686-AA221CB705E8}"/>
              </a:ext>
            </a:extLst>
          </p:cNvPr>
          <p:cNvSpPr>
            <a:spLocks noGrp="1"/>
          </p:cNvSpPr>
          <p:nvPr>
            <p:ph type="pic" sz="quarter" idx="16" hasCustomPrompt="1"/>
          </p:nvPr>
        </p:nvSpPr>
        <p:spPr>
          <a:xfrm>
            <a:off x="6819900" y="0"/>
            <a:ext cx="2324100" cy="3429000"/>
          </a:xfrm>
          <a:solidFill>
            <a:schemeClr val="bg1"/>
          </a:solidFill>
        </p:spPr>
        <p:txBody>
          <a:bodyPr/>
          <a:lstStyle>
            <a:lvl1pPr marL="0" indent="0" rtl="0">
              <a:buNone/>
              <a:defRPr/>
            </a:lvl1pPr>
          </a:lstStyle>
          <a:p>
            <a:r>
              <a:rPr lang="en-US" dirty="0"/>
              <a:t>Insert image from file by clicking on the icon</a:t>
            </a:r>
          </a:p>
        </p:txBody>
      </p:sp>
      <p:sp>
        <p:nvSpPr>
          <p:cNvPr id="8" name="Textplatzhalter 7">
            <a:extLst>
              <a:ext uri="{FF2B5EF4-FFF2-40B4-BE49-F238E27FC236}">
                <a16:creationId xmlns:a16="http://schemas.microsoft.com/office/drawing/2014/main" id="{F457BE55-A82C-43C5-BC22-EC149179F210}"/>
              </a:ext>
            </a:extLst>
          </p:cNvPr>
          <p:cNvSpPr>
            <a:spLocks noGrp="1"/>
          </p:cNvSpPr>
          <p:nvPr>
            <p:ph type="body" sz="quarter" idx="17" hasCustomPrompt="1"/>
          </p:nvPr>
        </p:nvSpPr>
        <p:spPr>
          <a:xfrm>
            <a:off x="3195638" y="2040339"/>
            <a:ext cx="2743200" cy="2331635"/>
          </a:xfrm>
        </p:spPr>
        <p:txBody>
          <a:bodyPr/>
          <a:lstStyle>
            <a:lvl1pPr marL="162000" indent="-162000" rtl="0">
              <a:buFont typeface="Wingdings" panose="05000000000000000000" pitchFamily="2" charset="2"/>
              <a:buChar char="§"/>
              <a:defRPr/>
            </a:lvl1pPr>
            <a:lvl2pPr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Bildplatzhalter 11">
            <a:extLst>
              <a:ext uri="{FF2B5EF4-FFF2-40B4-BE49-F238E27FC236}">
                <a16:creationId xmlns:a16="http://schemas.microsoft.com/office/drawing/2014/main" id="{B4AD7E66-3095-412B-BE5D-B315C13255B1}"/>
              </a:ext>
            </a:extLst>
          </p:cNvPr>
          <p:cNvSpPr>
            <a:spLocks noGrp="1"/>
          </p:cNvSpPr>
          <p:nvPr>
            <p:ph type="pic" sz="quarter" idx="18" hasCustomPrompt="1"/>
          </p:nvPr>
        </p:nvSpPr>
        <p:spPr>
          <a:xfrm>
            <a:off x="6819900" y="3429000"/>
            <a:ext cx="2324100" cy="1716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40215527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1 column + diagram ">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3AC4753-D114-477D-A7FB-1390A24947D6}"/>
              </a:ext>
            </a:extLst>
          </p:cNvPr>
          <p:cNvGraphicFramePr>
            <a:graphicFrameLocks noChangeAspect="1"/>
          </p:cNvGraphicFramePr>
          <p:nvPr userDrawn="1">
            <p:custDataLst>
              <p:tags r:id="rId1"/>
            </p:custDataLst>
            <p:extLst>
              <p:ext uri="{D42A27DB-BD31-4B8C-83A1-F6EECF244321}">
                <p14:modId xmlns:p14="http://schemas.microsoft.com/office/powerpoint/2010/main" val="276548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2DFC6AEF-AFA5-48E1-B0A3-DACBC3757E16}"/>
              </a:ext>
            </a:extLst>
          </p:cNvPr>
          <p:cNvSpPr/>
          <p:nvPr userDrawn="1"/>
        </p:nvSpPr>
        <p:spPr>
          <a:xfrm>
            <a:off x="4572001" y="0"/>
            <a:ext cx="4572000" cy="5145088"/>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4194968"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4194968"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2040340"/>
            <a:ext cx="4194968"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platzhalter 10">
            <a:extLst>
              <a:ext uri="{FF2B5EF4-FFF2-40B4-BE49-F238E27FC236}">
                <a16:creationId xmlns:a16="http://schemas.microsoft.com/office/drawing/2014/main" id="{754E4E41-C1A8-4AFE-89E9-54339DC33066}"/>
              </a:ext>
            </a:extLst>
          </p:cNvPr>
          <p:cNvSpPr>
            <a:spLocks noGrp="1"/>
          </p:cNvSpPr>
          <p:nvPr>
            <p:ph type="body" sz="quarter" idx="14" hasCustomPrompt="1"/>
          </p:nvPr>
        </p:nvSpPr>
        <p:spPr>
          <a:xfrm>
            <a:off x="4991101" y="306387"/>
            <a:ext cx="3851274" cy="188321"/>
          </a:xfrm>
        </p:spPr>
        <p:txBody>
          <a:bodyPr>
            <a:noAutofit/>
          </a:bodyPr>
          <a:lstStyle>
            <a:lvl1pPr marL="0" indent="0" rtl="0">
              <a:buNone/>
              <a:defRPr cap="all" baseline="0">
                <a:solidFill>
                  <a:schemeClr val="accent1"/>
                </a:solidFill>
              </a:defRPr>
            </a:lvl1pPr>
          </a:lstStyle>
          <a:p>
            <a:pPr lvl="0"/>
            <a:r>
              <a:rPr lang="en-US" dirty="0"/>
              <a:t>Diagram title, Segoe UI, 12pt</a:t>
            </a:r>
          </a:p>
        </p:txBody>
      </p:sp>
      <p:sp>
        <p:nvSpPr>
          <p:cNvPr id="13" name="Textplatzhalter 12">
            <a:extLst>
              <a:ext uri="{FF2B5EF4-FFF2-40B4-BE49-F238E27FC236}">
                <a16:creationId xmlns:a16="http://schemas.microsoft.com/office/drawing/2014/main" id="{F44D4C68-FDFC-4FE6-A3A0-24378231ACB6}"/>
              </a:ext>
            </a:extLst>
          </p:cNvPr>
          <p:cNvSpPr>
            <a:spLocks noGrp="1"/>
          </p:cNvSpPr>
          <p:nvPr>
            <p:ph type="body" sz="quarter" idx="15" hasCustomPrompt="1"/>
          </p:nvPr>
        </p:nvSpPr>
        <p:spPr>
          <a:xfrm>
            <a:off x="4991101" y="652858"/>
            <a:ext cx="3851274" cy="265907"/>
          </a:xfrm>
        </p:spPr>
        <p:txBody>
          <a:bodyPr>
            <a:noAutofit/>
          </a:bodyPr>
          <a:lstStyle>
            <a:lvl1pPr marL="0" indent="0" rtl="0">
              <a:buNone/>
              <a:defRPr sz="800"/>
            </a:lvl1pPr>
          </a:lstStyle>
          <a:p>
            <a:pPr lvl="0"/>
            <a:r>
              <a:rPr lang="en-US" dirty="0"/>
              <a:t>Description Diagram, Segoe UI, 8pt</a:t>
            </a:r>
          </a:p>
        </p:txBody>
      </p:sp>
      <p:sp>
        <p:nvSpPr>
          <p:cNvPr id="15" name="Diagrammplatzhalter 14">
            <a:extLst>
              <a:ext uri="{FF2B5EF4-FFF2-40B4-BE49-F238E27FC236}">
                <a16:creationId xmlns:a16="http://schemas.microsoft.com/office/drawing/2014/main" id="{20B37BD7-45FF-41A0-AB59-B76A319E6D94}"/>
              </a:ext>
            </a:extLst>
          </p:cNvPr>
          <p:cNvSpPr>
            <a:spLocks noGrp="1"/>
          </p:cNvSpPr>
          <p:nvPr>
            <p:ph type="chart" sz="quarter" idx="16" hasCustomPrompt="1"/>
          </p:nvPr>
        </p:nvSpPr>
        <p:spPr>
          <a:xfrm>
            <a:off x="4991100" y="1076916"/>
            <a:ext cx="3851273" cy="3295060"/>
          </a:xfrm>
        </p:spPr>
        <p:txBody>
          <a:bodyPr/>
          <a:lstStyle>
            <a:lvl1pPr marL="0" indent="0" rtl="0">
              <a:buNone/>
              <a:defRPr sz="800"/>
            </a:lvl1pPr>
          </a:lstStyle>
          <a:p>
            <a:r>
              <a:rPr lang="en-US" dirty="0"/>
              <a:t>Create diagram by clicking on the icon</a:t>
            </a:r>
          </a:p>
        </p:txBody>
      </p:sp>
      <p:sp>
        <p:nvSpPr>
          <p:cNvPr id="12" name="Grafik 8">
            <a:extLst>
              <a:ext uri="{FF2B5EF4-FFF2-40B4-BE49-F238E27FC236}">
                <a16:creationId xmlns:a16="http://schemas.microsoft.com/office/drawing/2014/main" id="{13D4DFC2-F6C7-49FF-AB28-76635678DC07}"/>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37907513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Diagrams">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F165371-590F-40AB-9425-F5684413E18D}"/>
              </a:ext>
            </a:extLst>
          </p:cNvPr>
          <p:cNvGraphicFramePr>
            <a:graphicFrameLocks noChangeAspect="1"/>
          </p:cNvGraphicFramePr>
          <p:nvPr userDrawn="1">
            <p:custDataLst>
              <p:tags r:id="rId1"/>
            </p:custDataLst>
            <p:extLst>
              <p:ext uri="{D42A27DB-BD31-4B8C-83A1-F6EECF244321}">
                <p14:modId xmlns:p14="http://schemas.microsoft.com/office/powerpoint/2010/main" val="684118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618DC39-80CC-4F5E-8FB8-24DAE4535FF4}"/>
              </a:ext>
            </a:extLst>
          </p:cNvPr>
          <p:cNvSpPr>
            <a:spLocks noGrp="1"/>
          </p:cNvSpPr>
          <p:nvPr>
            <p:ph type="title" hasCustomPrompt="1"/>
          </p:nvPr>
        </p:nvSpPr>
        <p:spPr bwMode="gray"/>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647A86BD-6A47-4B6A-BA1B-DCCC0C012FFC}"/>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9B879D3C-EBE0-4AE4-8301-1247E1CF7D54}"/>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Diagrammplatzhalter 5">
            <a:extLst>
              <a:ext uri="{FF2B5EF4-FFF2-40B4-BE49-F238E27FC236}">
                <a16:creationId xmlns:a16="http://schemas.microsoft.com/office/drawing/2014/main" id="{518B60FF-2FC8-470D-A7A3-EC2AD45DA3B1}"/>
              </a:ext>
            </a:extLst>
          </p:cNvPr>
          <p:cNvSpPr>
            <a:spLocks noGrp="1"/>
          </p:cNvSpPr>
          <p:nvPr>
            <p:ph type="chart" sz="quarter" idx="12" hasCustomPrompt="1"/>
          </p:nvPr>
        </p:nvSpPr>
        <p:spPr bwMode="gray">
          <a:xfrm>
            <a:off x="300038" y="1492250"/>
            <a:ext cx="2743200" cy="2879725"/>
          </a:xfrm>
        </p:spPr>
        <p:txBody>
          <a:bodyPr/>
          <a:lstStyle>
            <a:lvl1pPr marL="0" indent="0" rtl="0">
              <a:buNone/>
              <a:defRPr/>
            </a:lvl1pPr>
          </a:lstStyle>
          <a:p>
            <a:r>
              <a:rPr lang="en-US" dirty="0"/>
              <a:t>Create diagram by clicking on the icon</a:t>
            </a:r>
          </a:p>
        </p:txBody>
      </p:sp>
      <p:sp>
        <p:nvSpPr>
          <p:cNvPr id="8" name="Diagrammplatzhalter 7">
            <a:extLst>
              <a:ext uri="{FF2B5EF4-FFF2-40B4-BE49-F238E27FC236}">
                <a16:creationId xmlns:a16="http://schemas.microsoft.com/office/drawing/2014/main" id="{F3C30865-6727-4E30-BE8D-6E3CE051C0A7}"/>
              </a:ext>
            </a:extLst>
          </p:cNvPr>
          <p:cNvSpPr>
            <a:spLocks noGrp="1"/>
          </p:cNvSpPr>
          <p:nvPr>
            <p:ph type="chart" sz="quarter" idx="13" hasCustomPrompt="1"/>
          </p:nvPr>
        </p:nvSpPr>
        <p:spPr bwMode="gray">
          <a:xfrm>
            <a:off x="3195638" y="1492250"/>
            <a:ext cx="2743200" cy="2879725"/>
          </a:xfrm>
        </p:spPr>
        <p:txBody>
          <a:bodyPr/>
          <a:lstStyle>
            <a:lvl1pPr marL="0" indent="0" rtl="0">
              <a:buNone/>
              <a:defRPr/>
            </a:lvl1pPr>
          </a:lstStyle>
          <a:p>
            <a:r>
              <a:rPr lang="en-US" dirty="0"/>
              <a:t>Create diagram by clicking on the icon</a:t>
            </a:r>
          </a:p>
        </p:txBody>
      </p:sp>
      <p:sp>
        <p:nvSpPr>
          <p:cNvPr id="10" name="Diagrammplatzhalter 9">
            <a:extLst>
              <a:ext uri="{FF2B5EF4-FFF2-40B4-BE49-F238E27FC236}">
                <a16:creationId xmlns:a16="http://schemas.microsoft.com/office/drawing/2014/main" id="{0A7EB19F-EEBD-412C-AC27-DD00650D0913}"/>
              </a:ext>
            </a:extLst>
          </p:cNvPr>
          <p:cNvSpPr>
            <a:spLocks noGrp="1"/>
          </p:cNvSpPr>
          <p:nvPr>
            <p:ph type="chart" sz="quarter" idx="14" hasCustomPrompt="1"/>
          </p:nvPr>
        </p:nvSpPr>
        <p:spPr bwMode="gray">
          <a:xfrm>
            <a:off x="6100763" y="1492250"/>
            <a:ext cx="2743200" cy="2879725"/>
          </a:xfrm>
        </p:spPr>
        <p:txBody>
          <a:bodyPr/>
          <a:lstStyle>
            <a:lvl1pPr marL="0" indent="0" rtl="0">
              <a:buNone/>
              <a:defRPr/>
            </a:lvl1pPr>
          </a:lstStyle>
          <a:p>
            <a:r>
              <a:rPr lang="en-US" dirty="0"/>
              <a:t>Create diagram by clicking on the icon</a:t>
            </a:r>
          </a:p>
        </p:txBody>
      </p:sp>
    </p:spTree>
    <p:extLst>
      <p:ext uri="{BB962C8B-B14F-4D97-AF65-F5344CB8AC3E}">
        <p14:creationId xmlns:p14="http://schemas.microsoft.com/office/powerpoint/2010/main" val="1270171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8CB916D-D210-4BC5-AA19-30E94CD9E5A1}"/>
              </a:ext>
            </a:extLst>
          </p:cNvPr>
          <p:cNvGraphicFramePr>
            <a:graphicFrameLocks noChangeAspect="1"/>
          </p:cNvGraphicFramePr>
          <p:nvPr userDrawn="1">
            <p:custDataLst>
              <p:tags r:id="rId1"/>
            </p:custDataLst>
            <p:extLst>
              <p:ext uri="{D42A27DB-BD31-4B8C-83A1-F6EECF244321}">
                <p14:modId xmlns:p14="http://schemas.microsoft.com/office/powerpoint/2010/main" val="1186329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0CFC28F-EC47-4DDB-8C5D-03309FB39665}"/>
              </a:ext>
            </a:extLst>
          </p:cNvPr>
          <p:cNvSpPr>
            <a:spLocks noGrp="1"/>
          </p:cNvSpPr>
          <p:nvPr>
            <p:ph type="title" hasCustomPrompt="1"/>
          </p:nvPr>
        </p:nvSpPr>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75EFA14A-D6E7-47FF-924E-E4CB9098037E}"/>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830A9710-C66C-461A-BEF7-CAD1B717F322}"/>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6" name="Tabellenplatzhalter 5">
            <a:extLst>
              <a:ext uri="{FF2B5EF4-FFF2-40B4-BE49-F238E27FC236}">
                <a16:creationId xmlns:a16="http://schemas.microsoft.com/office/drawing/2014/main" id="{B7A2A10A-2613-4F52-86A9-C634AD0C4E6E}"/>
              </a:ext>
            </a:extLst>
          </p:cNvPr>
          <p:cNvSpPr>
            <a:spLocks noGrp="1"/>
          </p:cNvSpPr>
          <p:nvPr>
            <p:ph type="tbl" sz="quarter" idx="12" hasCustomPrompt="1"/>
          </p:nvPr>
        </p:nvSpPr>
        <p:spPr>
          <a:xfrm>
            <a:off x="300038" y="1492250"/>
            <a:ext cx="8542337" cy="2879725"/>
          </a:xfrm>
        </p:spPr>
        <p:txBody>
          <a:bodyPr/>
          <a:lstStyle>
            <a:lvl1pPr marL="0" indent="0" rtl="0">
              <a:buNone/>
              <a:defRPr/>
            </a:lvl1pPr>
          </a:lstStyle>
          <a:p>
            <a:r>
              <a:rPr lang="en-US" dirty="0"/>
              <a:t>Create table by clicking on the icon</a:t>
            </a:r>
          </a:p>
        </p:txBody>
      </p:sp>
    </p:spTree>
    <p:extLst>
      <p:ext uri="{BB962C8B-B14F-4D97-AF65-F5344CB8AC3E}">
        <p14:creationId xmlns:p14="http://schemas.microsoft.com/office/powerpoint/2010/main" val="3151159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1 column + graphic">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C17D092-076B-4C8E-ACAE-CBD429D29683}"/>
              </a:ext>
            </a:extLst>
          </p:cNvPr>
          <p:cNvGraphicFramePr>
            <a:graphicFrameLocks noChangeAspect="1"/>
          </p:cNvGraphicFramePr>
          <p:nvPr userDrawn="1">
            <p:custDataLst>
              <p:tags r:id="rId1"/>
            </p:custDataLst>
            <p:extLst>
              <p:ext uri="{D42A27DB-BD31-4B8C-83A1-F6EECF244321}">
                <p14:modId xmlns:p14="http://schemas.microsoft.com/office/powerpoint/2010/main" val="199916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2DFC6AEF-AFA5-48E1-B0A3-DACBC3757E16}"/>
              </a:ext>
            </a:extLst>
          </p:cNvPr>
          <p:cNvSpPr/>
          <p:nvPr userDrawn="1"/>
        </p:nvSpPr>
        <p:spPr>
          <a:xfrm>
            <a:off x="4572001" y="0"/>
            <a:ext cx="4572000" cy="5145088"/>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20" y="303212"/>
            <a:ext cx="4194968" cy="615553"/>
          </a:xfrm>
        </p:spPr>
        <p:txBody>
          <a:bodyPr vert="horz"/>
          <a:lstStyle>
            <a:lvl1pPr rtl="0">
              <a:defRPr/>
            </a:lvl1pPr>
          </a:lstStyle>
          <a:p>
            <a:r>
              <a:rPr lang="en-US" dirty="0"/>
              <a:t>Slide Title, Segoe UI, 24pt</a:t>
            </a:r>
            <a:br>
              <a:rPr lang="en-US" dirty="0"/>
            </a:br>
            <a:r>
              <a:rPr lang="en-US" dirty="0"/>
              <a:t>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7" name="Textplatzhalter 6">
            <a:extLst>
              <a:ext uri="{FF2B5EF4-FFF2-40B4-BE49-F238E27FC236}">
                <a16:creationId xmlns:a16="http://schemas.microsoft.com/office/drawing/2014/main" id="{F9007340-05A2-41EA-A606-71FD79D2BC77}"/>
              </a:ext>
            </a:extLst>
          </p:cNvPr>
          <p:cNvSpPr>
            <a:spLocks noGrp="1"/>
          </p:cNvSpPr>
          <p:nvPr>
            <p:ph type="body" sz="quarter" idx="12" hasCustomPrompt="1"/>
          </p:nvPr>
        </p:nvSpPr>
        <p:spPr>
          <a:xfrm>
            <a:off x="300038" y="1492250"/>
            <a:ext cx="4194968" cy="398827"/>
          </a:xfrm>
        </p:spPr>
        <p:txBody>
          <a:bodyPr>
            <a:noAutofit/>
          </a:bodyPr>
          <a:lstStyle>
            <a:lvl1pPr marL="0" indent="0" rtl="0">
              <a:buNone/>
              <a:defRPr b="1">
                <a:solidFill>
                  <a:schemeClr val="accent1"/>
                </a:solidFill>
                <a:latin typeface="+mj-lt"/>
                <a:ea typeface="GT Flexa Bl" pitchFamily="2" charset="0"/>
                <a:cs typeface="GT Flexa Bl" pitchFamily="2" charset="0"/>
              </a:defRPr>
            </a:lvl1pPr>
          </a:lstStyle>
          <a:p>
            <a:pPr lvl="0"/>
            <a:r>
              <a:rPr lang="en-US" dirty="0"/>
              <a:t>Subtitle, Segoe UI, 12pt</a:t>
            </a:r>
          </a:p>
        </p:txBody>
      </p:sp>
      <p:sp>
        <p:nvSpPr>
          <p:cNvPr id="9" name="Textplatzhalter 8">
            <a:extLst>
              <a:ext uri="{FF2B5EF4-FFF2-40B4-BE49-F238E27FC236}">
                <a16:creationId xmlns:a16="http://schemas.microsoft.com/office/drawing/2014/main" id="{E7EFB9F6-5AEB-4EF1-B28C-A7BCCA8417E5}"/>
              </a:ext>
            </a:extLst>
          </p:cNvPr>
          <p:cNvSpPr>
            <a:spLocks noGrp="1"/>
          </p:cNvSpPr>
          <p:nvPr>
            <p:ph type="body" sz="quarter" idx="13" hasCustomPrompt="1"/>
          </p:nvPr>
        </p:nvSpPr>
        <p:spPr>
          <a:xfrm>
            <a:off x="300038" y="2040340"/>
            <a:ext cx="4194968" cy="2331636"/>
          </a:xfrm>
        </p:spPr>
        <p:txBody>
          <a:bodyPr/>
          <a:lstStyle>
            <a:lvl1pPr marL="162000" indent="-162000" rtl="0">
              <a:buFont typeface="Wingdings" panose="05000000000000000000" pitchFamily="2" charset="2"/>
              <a:buChar char="§"/>
              <a:defRPr/>
            </a:lvl1pPr>
            <a:lvl2pPr algn="l" rtl="0">
              <a:defRPr/>
            </a:lvl2pPr>
            <a:lvl3pPr rtl="0">
              <a:defRPr/>
            </a:lvl3pPr>
            <a:lvl4pPr rtl="0">
              <a:defRPr/>
            </a:lvl4pPr>
            <a:lvl5pPr rtl="0">
              <a:defRPr/>
            </a:lvl5pPr>
          </a:lstStyle>
          <a:p>
            <a:pPr lvl="0"/>
            <a:r>
              <a:rPr lang="en-US" dirty="0"/>
              <a:t>First Level, Segoe UI, 12pt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Grafik 8">
            <a:extLst>
              <a:ext uri="{FF2B5EF4-FFF2-40B4-BE49-F238E27FC236}">
                <a16:creationId xmlns:a16="http://schemas.microsoft.com/office/drawing/2014/main" id="{7559CB0D-6B98-425D-BF5E-BB01C79AC836}"/>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231700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graphic">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C17D092-076B-4C8E-ACAE-CBD429D29683}"/>
              </a:ext>
            </a:extLst>
          </p:cNvPr>
          <p:cNvGraphicFramePr>
            <a:graphicFrameLocks noChangeAspect="1"/>
          </p:cNvGraphicFramePr>
          <p:nvPr userDrawn="1">
            <p:custDataLst>
              <p:tags r:id="rId1"/>
            </p:custDataLst>
            <p:extLst>
              <p:ext uri="{D42A27DB-BD31-4B8C-83A1-F6EECF244321}">
                <p14:modId xmlns:p14="http://schemas.microsoft.com/office/powerpoint/2010/main" val="3153408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a:extLst>
                          <a:ext uri="{FF2B5EF4-FFF2-40B4-BE49-F238E27FC236}">
                            <a16:creationId xmlns:a16="http://schemas.microsoft.com/office/drawing/2014/main" id="{5C17D092-076B-4C8E-ACAE-CBD429D2968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2DFC6AEF-AFA5-48E1-B0A3-DACBC3757E16}"/>
              </a:ext>
            </a:extLst>
          </p:cNvPr>
          <p:cNvSpPr/>
          <p:nvPr userDrawn="1"/>
        </p:nvSpPr>
        <p:spPr>
          <a:xfrm>
            <a:off x="0" y="0"/>
            <a:ext cx="9144001" cy="5145088"/>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a:xfrm>
            <a:off x="302419" y="303212"/>
            <a:ext cx="8539955" cy="615553"/>
          </a:xfrm>
        </p:spPr>
        <p:txBody>
          <a:bodyPr vert="horz"/>
          <a:lstStyle>
            <a:lvl1pPr rtl="0">
              <a:defRPr/>
            </a:lvl1pPr>
          </a:lstStyle>
          <a:p>
            <a:r>
              <a:rPr lang="en-US" dirty="0"/>
              <a:t>Slide Title, Segoe UI, 24pt, Max. 2 Lines</a:t>
            </a:r>
          </a:p>
        </p:txBody>
      </p:sp>
      <p:sp>
        <p:nvSpPr>
          <p:cNvPr id="3" name="Fußzeilenplatzhalter 2">
            <a:extLst>
              <a:ext uri="{FF2B5EF4-FFF2-40B4-BE49-F238E27FC236}">
                <a16:creationId xmlns:a16="http://schemas.microsoft.com/office/drawing/2014/main" id="{BE7859EA-314D-49E2-A15A-FC28AC31BCED}"/>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11" name="Grafik 8">
            <a:extLst>
              <a:ext uri="{FF2B5EF4-FFF2-40B4-BE49-F238E27FC236}">
                <a16:creationId xmlns:a16="http://schemas.microsoft.com/office/drawing/2014/main" id="{39CB7AFC-62B1-4A25-AE97-E2B9062BF220}"/>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35186743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ic + margin column">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ED29FA0-F976-4260-84A2-6CE203644F74}"/>
              </a:ext>
            </a:extLst>
          </p:cNvPr>
          <p:cNvGraphicFramePr>
            <a:graphicFrameLocks noChangeAspect="1"/>
          </p:cNvGraphicFramePr>
          <p:nvPr userDrawn="1">
            <p:custDataLst>
              <p:tags r:id="rId1"/>
            </p:custDataLst>
            <p:extLst>
              <p:ext uri="{D42A27DB-BD31-4B8C-83A1-F6EECF244321}">
                <p14:modId xmlns:p14="http://schemas.microsoft.com/office/powerpoint/2010/main" val="1638782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a:extLst>
                          <a:ext uri="{FF2B5EF4-FFF2-40B4-BE49-F238E27FC236}">
                            <a16:creationId xmlns:a16="http://schemas.microsoft.com/office/drawing/2014/main" id="{2ED29FA0-F976-4260-84A2-6CE203644F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FEAF814B-61FB-4BA3-A28A-7985FCA4803E}"/>
              </a:ext>
            </a:extLst>
          </p:cNvPr>
          <p:cNvSpPr/>
          <p:nvPr userDrawn="1"/>
        </p:nvSpPr>
        <p:spPr>
          <a:xfrm>
            <a:off x="0" y="0"/>
            <a:ext cx="9144001" cy="5145088"/>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hteck 11">
            <a:extLst>
              <a:ext uri="{FF2B5EF4-FFF2-40B4-BE49-F238E27FC236}">
                <a16:creationId xmlns:a16="http://schemas.microsoft.com/office/drawing/2014/main" id="{27E887E9-8CA6-4D4B-A36A-AC353E536CE1}"/>
              </a:ext>
            </a:extLst>
          </p:cNvPr>
          <p:cNvSpPr/>
          <p:nvPr userDrawn="1"/>
        </p:nvSpPr>
        <p:spPr bwMode="gray">
          <a:xfrm>
            <a:off x="6819900" y="0"/>
            <a:ext cx="23241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2D39AB3A-BB42-4127-A080-2F2121576D68}"/>
              </a:ext>
            </a:extLst>
          </p:cNvPr>
          <p:cNvSpPr>
            <a:spLocks noGrp="1"/>
          </p:cNvSpPr>
          <p:nvPr>
            <p:ph type="title" hasCustomPrompt="1"/>
          </p:nvPr>
        </p:nvSpPr>
        <p:spPr bwMode="gray">
          <a:xfrm>
            <a:off x="302420" y="303212"/>
            <a:ext cx="5641180" cy="615553"/>
          </a:xfrm>
        </p:spPr>
        <p:txBody>
          <a:bodyPr vert="horz"/>
          <a:lstStyle>
            <a:lvl1pPr rtl="0">
              <a:defRPr>
                <a:solidFill>
                  <a:schemeClr val="accent1"/>
                </a:solidFill>
              </a:defRPr>
            </a:lvl1pPr>
          </a:lstStyle>
          <a:p>
            <a:r>
              <a:rPr lang="en-US" dirty="0"/>
              <a:t>Slide Title, Segoe UI, 24pt</a:t>
            </a:r>
            <a:br>
              <a:rPr lang="en-US" dirty="0"/>
            </a:br>
            <a:r>
              <a:rPr lang="en-US" dirty="0"/>
              <a:t>Max. 2 Lines</a:t>
            </a:r>
          </a:p>
        </p:txBody>
      </p:sp>
      <p:sp>
        <p:nvSpPr>
          <p:cNvPr id="4" name="Foliennummernplatzhalter 3">
            <a:extLst>
              <a:ext uri="{FF2B5EF4-FFF2-40B4-BE49-F238E27FC236}">
                <a16:creationId xmlns:a16="http://schemas.microsoft.com/office/drawing/2014/main" id="{15EF0FD3-B6E1-4E0A-B30D-B364E5C00D7F}"/>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17" name="Grafik 8">
            <a:extLst>
              <a:ext uri="{FF2B5EF4-FFF2-40B4-BE49-F238E27FC236}">
                <a16:creationId xmlns:a16="http://schemas.microsoft.com/office/drawing/2014/main" id="{F64AAAB0-FA74-4B39-A2A7-034416132C8D}"/>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7" name="Fußzeilenplatzhalter 6">
            <a:extLst>
              <a:ext uri="{FF2B5EF4-FFF2-40B4-BE49-F238E27FC236}">
                <a16:creationId xmlns:a16="http://schemas.microsoft.com/office/drawing/2014/main" id="{9F6167EC-44E4-4CBB-914D-65AC12E79FF0}"/>
              </a:ext>
            </a:extLst>
          </p:cNvPr>
          <p:cNvSpPr>
            <a:spLocks noGrp="1"/>
          </p:cNvSpPr>
          <p:nvPr>
            <p:ph type="ftr" sz="quarter" idx="16"/>
          </p:nvPr>
        </p:nvSpPr>
        <p:spPr/>
        <p:txBody>
          <a:bodyPr/>
          <a:lstStyle>
            <a:lvl1pPr>
              <a:defRPr>
                <a:solidFill>
                  <a:schemeClr val="accent1"/>
                </a:solidFill>
              </a:defRPr>
            </a:lvl1pPr>
          </a:lstStyle>
          <a:p>
            <a:r>
              <a:rPr lang="en-US"/>
              <a:t>Presentation title</a:t>
            </a:r>
            <a:endParaRPr lang="en-US" dirty="0"/>
          </a:p>
        </p:txBody>
      </p:sp>
      <p:sp>
        <p:nvSpPr>
          <p:cNvPr id="14" name="Textplatzhalter 13">
            <a:extLst>
              <a:ext uri="{FF2B5EF4-FFF2-40B4-BE49-F238E27FC236}">
                <a16:creationId xmlns:a16="http://schemas.microsoft.com/office/drawing/2014/main" id="{C82EFB41-8EA9-455E-8500-4970A8B8DB19}"/>
              </a:ext>
            </a:extLst>
          </p:cNvPr>
          <p:cNvSpPr>
            <a:spLocks noGrp="1"/>
          </p:cNvSpPr>
          <p:nvPr>
            <p:ph type="body" sz="quarter" idx="14" hasCustomPrompt="1"/>
          </p:nvPr>
        </p:nvSpPr>
        <p:spPr bwMode="gray">
          <a:xfrm>
            <a:off x="7057696" y="275904"/>
            <a:ext cx="1783333" cy="156902"/>
          </a:xfrm>
        </p:spPr>
        <p:txBody>
          <a:bodyPr>
            <a:noAutofit/>
          </a:bodyPr>
          <a:lstStyle>
            <a:lvl1pPr marL="0" indent="0" rtl="0">
              <a:buClr>
                <a:schemeClr val="bg1"/>
              </a:buClr>
              <a:buNone/>
              <a:defRPr sz="10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Title, Segoe UI, 10pt</a:t>
            </a:r>
          </a:p>
        </p:txBody>
      </p:sp>
      <p:sp>
        <p:nvSpPr>
          <p:cNvPr id="16" name="Textplatzhalter 15">
            <a:extLst>
              <a:ext uri="{FF2B5EF4-FFF2-40B4-BE49-F238E27FC236}">
                <a16:creationId xmlns:a16="http://schemas.microsoft.com/office/drawing/2014/main" id="{9DD6B41F-29EB-4B6E-8D5E-4D58DDEE9769}"/>
              </a:ext>
            </a:extLst>
          </p:cNvPr>
          <p:cNvSpPr>
            <a:spLocks noGrp="1"/>
          </p:cNvSpPr>
          <p:nvPr>
            <p:ph type="body" sz="quarter" idx="15" hasCustomPrompt="1"/>
          </p:nvPr>
        </p:nvSpPr>
        <p:spPr bwMode="gray">
          <a:xfrm>
            <a:off x="7057103" y="585788"/>
            <a:ext cx="1784477" cy="3786188"/>
          </a:xfrm>
        </p:spPr>
        <p:txBody>
          <a:bodyPr/>
          <a:lstStyle>
            <a:lvl1pPr marL="162000" indent="-162000" rtl="0">
              <a:buClr>
                <a:schemeClr val="bg1"/>
              </a:buClr>
              <a:buFont typeface="Wingdings" panose="05000000000000000000" pitchFamily="2" charset="2"/>
              <a:buChar char="§"/>
              <a:defRPr sz="1000">
                <a:solidFill>
                  <a:schemeClr val="bg1"/>
                </a:solidFill>
              </a:defRPr>
            </a:lvl1pPr>
            <a:lvl2pPr rtl="0">
              <a:buClr>
                <a:schemeClr val="bg1"/>
              </a:buClr>
              <a:defRPr sz="1000">
                <a:solidFill>
                  <a:schemeClr val="bg1"/>
                </a:solidFill>
              </a:defRPr>
            </a:lvl2pPr>
            <a:lvl3pPr rtl="0">
              <a:buClr>
                <a:schemeClr val="bg1"/>
              </a:buClr>
              <a:defRPr sz="1000">
                <a:solidFill>
                  <a:schemeClr val="bg1"/>
                </a:solidFill>
              </a:defRPr>
            </a:lvl3pPr>
            <a:lvl4pPr marL="1296000" indent="0">
              <a:buClr>
                <a:schemeClr val="bg1"/>
              </a:buClr>
              <a:buNone/>
              <a:defRPr>
                <a:solidFill>
                  <a:schemeClr val="bg1"/>
                </a:solidFill>
              </a:defRPr>
            </a:lvl4pPr>
            <a:lvl5pPr>
              <a:buClr>
                <a:schemeClr val="bg1"/>
              </a:buClr>
              <a:defRPr>
                <a:solidFill>
                  <a:schemeClr val="bg1"/>
                </a:solidFill>
              </a:defRPr>
            </a:lvl5pPr>
          </a:lstStyle>
          <a:p>
            <a:pPr lvl="0"/>
            <a:r>
              <a:rPr lang="en-US" dirty="0"/>
              <a:t>First Level, Segoe UI, 10pt </a:t>
            </a:r>
          </a:p>
          <a:p>
            <a:pPr lvl="1"/>
            <a:r>
              <a:rPr lang="en-US" dirty="0"/>
              <a:t>Second Level</a:t>
            </a:r>
          </a:p>
          <a:p>
            <a:pPr lvl="2"/>
            <a:r>
              <a:rPr lang="en-US" dirty="0"/>
              <a:t>Third Level</a:t>
            </a:r>
          </a:p>
        </p:txBody>
      </p:sp>
    </p:spTree>
    <p:extLst>
      <p:ext uri="{BB962C8B-B14F-4D97-AF65-F5344CB8AC3E}">
        <p14:creationId xmlns:p14="http://schemas.microsoft.com/office/powerpoint/2010/main" val="23703691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pictures + fact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7C0F9577-92F1-475C-BAC8-4DAA145E77F3}"/>
              </a:ext>
            </a:extLst>
          </p:cNvPr>
          <p:cNvGraphicFramePr>
            <a:graphicFrameLocks noChangeAspect="1"/>
          </p:cNvGraphicFramePr>
          <p:nvPr userDrawn="1">
            <p:custDataLst>
              <p:tags r:id="rId1"/>
            </p:custDataLst>
            <p:extLst>
              <p:ext uri="{D42A27DB-BD31-4B8C-83A1-F6EECF244321}">
                <p14:modId xmlns:p14="http://schemas.microsoft.com/office/powerpoint/2010/main" val="191827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30D59A4B-5427-4613-A316-5C5C738B1B49}"/>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Bildplatzhalter 5">
            <a:extLst>
              <a:ext uri="{FF2B5EF4-FFF2-40B4-BE49-F238E27FC236}">
                <a16:creationId xmlns:a16="http://schemas.microsoft.com/office/drawing/2014/main" id="{3E177734-E4F2-4A8B-8528-BFC692A79919}"/>
              </a:ext>
            </a:extLst>
          </p:cNvPr>
          <p:cNvSpPr>
            <a:spLocks noGrp="1"/>
          </p:cNvSpPr>
          <p:nvPr>
            <p:ph type="pic" sz="quarter" idx="12" hasCustomPrompt="1"/>
          </p:nvPr>
        </p:nvSpPr>
        <p:spPr bwMode="gray">
          <a:xfrm>
            <a:off x="0" y="0"/>
            <a:ext cx="2689860" cy="5145088"/>
          </a:xfrm>
          <a:solidFill>
            <a:schemeClr val="bg1"/>
          </a:solidFill>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9AE4D0E1-24BE-4A9F-9B0C-319E32F754E8}"/>
              </a:ext>
            </a:extLst>
          </p:cNvPr>
          <p:cNvSpPr>
            <a:spLocks noGrp="1"/>
          </p:cNvSpPr>
          <p:nvPr>
            <p:ph type="pic" sz="quarter" idx="13" hasCustomPrompt="1"/>
          </p:nvPr>
        </p:nvSpPr>
        <p:spPr bwMode="gray">
          <a:xfrm>
            <a:off x="2689860" y="0"/>
            <a:ext cx="2689860" cy="5145088"/>
          </a:xfrm>
          <a:solidFill>
            <a:schemeClr val="bg1"/>
          </a:solidFill>
        </p:spPr>
        <p:txBody>
          <a:bodyPr/>
          <a:lstStyle>
            <a:lvl1pPr marL="0" indent="0" rtl="0">
              <a:buNone/>
              <a:defRPr/>
            </a:lvl1pPr>
          </a:lstStyle>
          <a:p>
            <a:r>
              <a:rPr lang="en-US" dirty="0"/>
              <a:t>Insert image from file by clicking on the icon</a:t>
            </a:r>
          </a:p>
        </p:txBody>
      </p:sp>
      <p:sp>
        <p:nvSpPr>
          <p:cNvPr id="14" name="Grafik 8">
            <a:extLst>
              <a:ext uri="{FF2B5EF4-FFF2-40B4-BE49-F238E27FC236}">
                <a16:creationId xmlns:a16="http://schemas.microsoft.com/office/drawing/2014/main" id="{179908B5-EFBF-44AE-B5F4-6524DE4D1D24}"/>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6" name="Textplatzhalter 15">
            <a:extLst>
              <a:ext uri="{FF2B5EF4-FFF2-40B4-BE49-F238E27FC236}">
                <a16:creationId xmlns:a16="http://schemas.microsoft.com/office/drawing/2014/main" id="{FAAA1064-7CA0-4E22-9F40-41A638ADFDB2}"/>
              </a:ext>
            </a:extLst>
          </p:cNvPr>
          <p:cNvSpPr>
            <a:spLocks noGrp="1"/>
          </p:cNvSpPr>
          <p:nvPr>
            <p:ph type="body" sz="quarter" idx="14" hasCustomPrompt="1"/>
          </p:nvPr>
        </p:nvSpPr>
        <p:spPr bwMode="gray">
          <a:xfrm>
            <a:off x="5684837" y="298450"/>
            <a:ext cx="3157537" cy="156902"/>
          </a:xfrm>
        </p:spPr>
        <p:txBody>
          <a:bodyPr>
            <a:noAutofit/>
          </a:bodyPr>
          <a:lstStyle>
            <a:lvl1pPr marL="0" indent="0" rtl="0">
              <a:buNone/>
              <a:defRPr sz="1000" cap="all" baseline="0">
                <a:solidFill>
                  <a:schemeClr val="bg1"/>
                </a:solidFill>
              </a:defRPr>
            </a:lvl1pPr>
          </a:lstStyle>
          <a:p>
            <a:pPr lvl="0"/>
            <a:r>
              <a:rPr lang="en-US" dirty="0"/>
              <a:t>Topic, Segoe UI, 10pt</a:t>
            </a:r>
          </a:p>
        </p:txBody>
      </p:sp>
      <p:sp>
        <p:nvSpPr>
          <p:cNvPr id="18" name="Textplatzhalter 17">
            <a:extLst>
              <a:ext uri="{FF2B5EF4-FFF2-40B4-BE49-F238E27FC236}">
                <a16:creationId xmlns:a16="http://schemas.microsoft.com/office/drawing/2014/main" id="{FE6E806F-FE68-4081-AE5C-2EB33C38C4F4}"/>
              </a:ext>
            </a:extLst>
          </p:cNvPr>
          <p:cNvSpPr>
            <a:spLocks noGrp="1"/>
          </p:cNvSpPr>
          <p:nvPr>
            <p:ph type="body" sz="quarter" idx="15" hasCustomPrompt="1"/>
          </p:nvPr>
        </p:nvSpPr>
        <p:spPr bwMode="gray">
          <a:xfrm>
            <a:off x="5684838" y="487045"/>
            <a:ext cx="3157538" cy="3884930"/>
          </a:xfrm>
        </p:spPr>
        <p:txBody>
          <a:bodyPr/>
          <a:lstStyle>
            <a:lvl1pPr marL="0" indent="0" rtl="0">
              <a:lnSpc>
                <a:spcPts val="5200"/>
              </a:lnSpc>
              <a:buNone/>
              <a:defRPr sz="5200" cap="all" baseline="0">
                <a:solidFill>
                  <a:schemeClr val="bg1"/>
                </a:solidFill>
              </a:defRPr>
            </a:lvl1pPr>
          </a:lstStyle>
          <a:p>
            <a:pPr lvl="0"/>
            <a:r>
              <a:rPr lang="en-US" dirty="0"/>
              <a:t>Sum Or Number</a:t>
            </a:r>
          </a:p>
        </p:txBody>
      </p:sp>
      <p:sp>
        <p:nvSpPr>
          <p:cNvPr id="4" name="Foliennummernplatzhalter 3">
            <a:extLst>
              <a:ext uri="{FF2B5EF4-FFF2-40B4-BE49-F238E27FC236}">
                <a16:creationId xmlns:a16="http://schemas.microsoft.com/office/drawing/2014/main" id="{7240EF66-897B-4BCE-8D84-2CEB6D04C659}"/>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Tree>
    <p:extLst>
      <p:ext uri="{BB962C8B-B14F-4D97-AF65-F5344CB8AC3E}">
        <p14:creationId xmlns:p14="http://schemas.microsoft.com/office/powerpoint/2010/main" val="133525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re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2DB44EF-00C9-40A1-81CF-7324F4B990B2}"/>
              </a:ext>
            </a:extLst>
          </p:cNvPr>
          <p:cNvGraphicFramePr>
            <a:graphicFrameLocks noChangeAspect="1"/>
          </p:cNvGraphicFramePr>
          <p:nvPr userDrawn="1">
            <p:custDataLst>
              <p:tags r:id="rId1"/>
            </p:custDataLst>
            <p:extLst>
              <p:ext uri="{D42A27DB-BD31-4B8C-83A1-F6EECF244321}">
                <p14:modId xmlns:p14="http://schemas.microsoft.com/office/powerpoint/2010/main" val="1010422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bg1"/>
          </a:solidFill>
        </p:spPr>
        <p:txBody>
          <a:bodyPr wrap="none" lIns="198000" tIns="21600" rIns="198000" bIns="21600" anchor="ctr">
            <a:spAutoFit/>
          </a:bodyPr>
          <a:lstStyle>
            <a:lvl1pPr marL="0" indent="0" algn="l" rtl="0">
              <a:buNone/>
              <a:defRPr sz="800" cap="all"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chemeClr val="bg1"/>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40560338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pictures + fact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E891FA5F-078F-4117-A495-CF038903B84E}"/>
              </a:ext>
            </a:extLst>
          </p:cNvPr>
          <p:cNvGraphicFramePr>
            <a:graphicFrameLocks noChangeAspect="1"/>
          </p:cNvGraphicFramePr>
          <p:nvPr userDrawn="1">
            <p:custDataLst>
              <p:tags r:id="rId1"/>
            </p:custDataLst>
            <p:extLst>
              <p:ext uri="{D42A27DB-BD31-4B8C-83A1-F6EECF244321}">
                <p14:modId xmlns:p14="http://schemas.microsoft.com/office/powerpoint/2010/main" val="24277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hteck 11">
            <a:extLst>
              <a:ext uri="{FF2B5EF4-FFF2-40B4-BE49-F238E27FC236}">
                <a16:creationId xmlns:a16="http://schemas.microsoft.com/office/drawing/2014/main" id="{7969D756-CEC2-4FF9-80B5-C0874EA7AC56}"/>
              </a:ext>
            </a:extLst>
          </p:cNvPr>
          <p:cNvSpPr/>
          <p:nvPr userDrawn="1"/>
        </p:nvSpPr>
        <p:spPr bwMode="gray">
          <a:xfrm>
            <a:off x="300039" y="2286000"/>
            <a:ext cx="2019299" cy="2085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1" name="Rechteck 10">
            <a:extLst>
              <a:ext uri="{FF2B5EF4-FFF2-40B4-BE49-F238E27FC236}">
                <a16:creationId xmlns:a16="http://schemas.microsoft.com/office/drawing/2014/main" id="{EDA71EEB-5E99-46AD-A947-C6E176BC18E0}"/>
              </a:ext>
            </a:extLst>
          </p:cNvPr>
          <p:cNvSpPr/>
          <p:nvPr userDrawn="1"/>
        </p:nvSpPr>
        <p:spPr bwMode="gray">
          <a:xfrm>
            <a:off x="2319337" y="298448"/>
            <a:ext cx="3052763" cy="1571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3" name="Fußzeilenplatzhalter 2">
            <a:extLst>
              <a:ext uri="{FF2B5EF4-FFF2-40B4-BE49-F238E27FC236}">
                <a16:creationId xmlns:a16="http://schemas.microsoft.com/office/drawing/2014/main" id="{EB95F812-C8DA-4443-B6FB-3D0F7B0BA0FA}"/>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EE2CAEF-25CC-4015-9DE2-7AE7C2A71D80}"/>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Bildplatzhalter 5">
            <a:extLst>
              <a:ext uri="{FF2B5EF4-FFF2-40B4-BE49-F238E27FC236}">
                <a16:creationId xmlns:a16="http://schemas.microsoft.com/office/drawing/2014/main" id="{996F566D-2A4A-4013-AA0B-632F665A661E}"/>
              </a:ext>
            </a:extLst>
          </p:cNvPr>
          <p:cNvSpPr>
            <a:spLocks noGrp="1"/>
          </p:cNvSpPr>
          <p:nvPr>
            <p:ph type="pic" sz="quarter" idx="12" hasCustomPrompt="1"/>
          </p:nvPr>
        </p:nvSpPr>
        <p:spPr bwMode="gray">
          <a:xfrm>
            <a:off x="300038" y="298449"/>
            <a:ext cx="2019298" cy="1987551"/>
          </a:xfrm>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69F2D387-9A87-4B98-80C0-8CD6B9184DF1}"/>
              </a:ext>
            </a:extLst>
          </p:cNvPr>
          <p:cNvSpPr>
            <a:spLocks noGrp="1"/>
          </p:cNvSpPr>
          <p:nvPr>
            <p:ph type="pic" sz="quarter" idx="13" hasCustomPrompt="1"/>
          </p:nvPr>
        </p:nvSpPr>
        <p:spPr bwMode="gray">
          <a:xfrm>
            <a:off x="2319338" y="1869743"/>
            <a:ext cx="3052762" cy="2502232"/>
          </a:xfrm>
        </p:spPr>
        <p:txBody>
          <a:bodyPr/>
          <a:lstStyle>
            <a:lvl1pPr marL="0" indent="0" rtl="0">
              <a:buNone/>
              <a:defRPr/>
            </a:lvl1pPr>
          </a:lstStyle>
          <a:p>
            <a:r>
              <a:rPr lang="en-US" dirty="0"/>
              <a:t>Insert image from file by clicking on the icon</a:t>
            </a:r>
          </a:p>
        </p:txBody>
      </p:sp>
      <p:sp>
        <p:nvSpPr>
          <p:cNvPr id="10" name="Bildplatzhalter 9">
            <a:extLst>
              <a:ext uri="{FF2B5EF4-FFF2-40B4-BE49-F238E27FC236}">
                <a16:creationId xmlns:a16="http://schemas.microsoft.com/office/drawing/2014/main" id="{20D74127-2F9F-4278-A92B-109CD06EFE79}"/>
              </a:ext>
            </a:extLst>
          </p:cNvPr>
          <p:cNvSpPr>
            <a:spLocks noGrp="1"/>
          </p:cNvSpPr>
          <p:nvPr>
            <p:ph type="pic" sz="quarter" idx="14" hasCustomPrompt="1"/>
          </p:nvPr>
        </p:nvSpPr>
        <p:spPr bwMode="gray">
          <a:xfrm>
            <a:off x="5372100" y="298449"/>
            <a:ext cx="3470275" cy="4073525"/>
          </a:xfrm>
        </p:spPr>
        <p:txBody>
          <a:bodyPr/>
          <a:lstStyle>
            <a:lvl1pPr marL="0" indent="0" rtl="0">
              <a:buNone/>
              <a:defRPr/>
            </a:lvl1pPr>
          </a:lstStyle>
          <a:p>
            <a:r>
              <a:rPr lang="en-US" dirty="0"/>
              <a:t>Insert image from file by clicking on the icon</a:t>
            </a:r>
          </a:p>
        </p:txBody>
      </p:sp>
      <p:sp>
        <p:nvSpPr>
          <p:cNvPr id="16" name="Textplatzhalter 15">
            <a:extLst>
              <a:ext uri="{FF2B5EF4-FFF2-40B4-BE49-F238E27FC236}">
                <a16:creationId xmlns:a16="http://schemas.microsoft.com/office/drawing/2014/main" id="{44EBAAAC-9B94-4A0A-859E-57BC1C5229EA}"/>
              </a:ext>
            </a:extLst>
          </p:cNvPr>
          <p:cNvSpPr>
            <a:spLocks noGrp="1"/>
          </p:cNvSpPr>
          <p:nvPr>
            <p:ph type="body" sz="quarter" idx="15" hasCustomPrompt="1"/>
          </p:nvPr>
        </p:nvSpPr>
        <p:spPr bwMode="gray">
          <a:xfrm>
            <a:off x="451882" y="2437606"/>
            <a:ext cx="1715612" cy="156902"/>
          </a:xfrm>
        </p:spPr>
        <p:txBody>
          <a:bodyPr>
            <a:noAutofit/>
          </a:bodyPr>
          <a:lstStyle>
            <a:lvl1pPr marL="0" indent="0" rtl="0">
              <a:buNone/>
              <a:defRPr sz="1000" cap="all" baseline="0">
                <a:solidFill>
                  <a:schemeClr val="accent1"/>
                </a:solidFill>
              </a:defRPr>
            </a:lvl1pPr>
          </a:lstStyle>
          <a:p>
            <a:pPr lvl="0"/>
            <a:r>
              <a:rPr lang="en-US" dirty="0"/>
              <a:t>Headline, 10pt</a:t>
            </a:r>
          </a:p>
        </p:txBody>
      </p:sp>
      <p:sp>
        <p:nvSpPr>
          <p:cNvPr id="18" name="Textplatzhalter 17">
            <a:extLst>
              <a:ext uri="{FF2B5EF4-FFF2-40B4-BE49-F238E27FC236}">
                <a16:creationId xmlns:a16="http://schemas.microsoft.com/office/drawing/2014/main" id="{F4CF401C-DE73-4E05-B8D1-DB50DE944C2E}"/>
              </a:ext>
            </a:extLst>
          </p:cNvPr>
          <p:cNvSpPr>
            <a:spLocks noGrp="1"/>
          </p:cNvSpPr>
          <p:nvPr>
            <p:ph type="body" sz="quarter" idx="16" hasCustomPrompt="1"/>
          </p:nvPr>
        </p:nvSpPr>
        <p:spPr bwMode="gray">
          <a:xfrm>
            <a:off x="451882" y="2741616"/>
            <a:ext cx="1715612" cy="1506534"/>
          </a:xfrm>
        </p:spPr>
        <p:txBody>
          <a:bodyPr/>
          <a:lstStyle>
            <a:lvl1pPr marL="162000" indent="-162000" rtl="0">
              <a:buFont typeface="Wingdings" panose="05000000000000000000" pitchFamily="2" charset="2"/>
              <a:buChar char="§"/>
              <a:defRPr sz="1000"/>
            </a:lvl1pPr>
            <a:lvl2pPr rtl="0">
              <a:defRPr sz="1000"/>
            </a:lvl2pPr>
          </a:lstStyle>
          <a:p>
            <a:pPr lvl="0"/>
            <a:r>
              <a:rPr lang="en-US" dirty="0"/>
              <a:t>First Level, Segoe UI, 10pt </a:t>
            </a:r>
          </a:p>
          <a:p>
            <a:pPr lvl="1"/>
            <a:r>
              <a:rPr lang="en-US" dirty="0"/>
              <a:t>Second Level</a:t>
            </a:r>
          </a:p>
        </p:txBody>
      </p:sp>
      <p:sp>
        <p:nvSpPr>
          <p:cNvPr id="20" name="Textplatzhalter 19">
            <a:extLst>
              <a:ext uri="{FF2B5EF4-FFF2-40B4-BE49-F238E27FC236}">
                <a16:creationId xmlns:a16="http://schemas.microsoft.com/office/drawing/2014/main" id="{CE3EC1BC-B6DD-43BD-AD6F-A77313948A24}"/>
              </a:ext>
            </a:extLst>
          </p:cNvPr>
          <p:cNvSpPr>
            <a:spLocks noGrp="1"/>
          </p:cNvSpPr>
          <p:nvPr>
            <p:ph type="body" sz="quarter" idx="17" hasCustomPrompt="1"/>
          </p:nvPr>
        </p:nvSpPr>
        <p:spPr bwMode="gray">
          <a:xfrm>
            <a:off x="2601872" y="571134"/>
            <a:ext cx="2487693" cy="1025922"/>
          </a:xfrm>
        </p:spPr>
        <p:txBody>
          <a:bodyPr anchor="ctr">
            <a:noAutofit/>
          </a:bodyPr>
          <a:lstStyle>
            <a:lvl1pPr marL="0" indent="0" rtl="0">
              <a:lnSpc>
                <a:spcPts val="4000"/>
              </a:lnSpc>
              <a:buNone/>
              <a:defRPr sz="4000" cap="all" baseline="0">
                <a:solidFill>
                  <a:schemeClr val="bg1"/>
                </a:solidFill>
              </a:defRPr>
            </a:lvl1pPr>
          </a:lstStyle>
          <a:p>
            <a:pPr lvl="0"/>
            <a:r>
              <a:rPr lang="en-US" dirty="0"/>
              <a:t>Sum/ Number</a:t>
            </a:r>
          </a:p>
        </p:txBody>
      </p:sp>
    </p:spTree>
    <p:extLst>
      <p:ext uri="{BB962C8B-B14F-4D97-AF65-F5344CB8AC3E}">
        <p14:creationId xmlns:p14="http://schemas.microsoft.com/office/powerpoint/2010/main" val="13405106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pictures + 3 textboxes + titl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22DC763-7C98-4BF7-8076-872F267E180F}"/>
              </a:ext>
            </a:extLst>
          </p:cNvPr>
          <p:cNvGraphicFramePr>
            <a:graphicFrameLocks noChangeAspect="1"/>
          </p:cNvGraphicFramePr>
          <p:nvPr userDrawn="1">
            <p:custDataLst>
              <p:tags r:id="rId1"/>
            </p:custDataLst>
            <p:extLst>
              <p:ext uri="{D42A27DB-BD31-4B8C-83A1-F6EECF244321}">
                <p14:modId xmlns:p14="http://schemas.microsoft.com/office/powerpoint/2010/main" val="41400423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kt 1" hidden="1">
                        <a:extLst>
                          <a:ext uri="{FF2B5EF4-FFF2-40B4-BE49-F238E27FC236}">
                            <a16:creationId xmlns:a16="http://schemas.microsoft.com/office/drawing/2014/main" id="{A22DC763-7C98-4BF7-8076-872F267E18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EDA71EEB-5E99-46AD-A947-C6E176BC18E0}"/>
              </a:ext>
            </a:extLst>
          </p:cNvPr>
          <p:cNvSpPr>
            <a:spLocks/>
          </p:cNvSpPr>
          <p:nvPr userDrawn="1"/>
        </p:nvSpPr>
        <p:spPr>
          <a:xfrm>
            <a:off x="3145805" y="1151887"/>
            <a:ext cx="2847600" cy="1522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4" name="Rechteck 13">
            <a:extLst>
              <a:ext uri="{FF2B5EF4-FFF2-40B4-BE49-F238E27FC236}">
                <a16:creationId xmlns:a16="http://schemas.microsoft.com/office/drawing/2014/main" id="{684D0BC2-2BEA-4984-8BCC-B42A4DD96ABE}"/>
              </a:ext>
            </a:extLst>
          </p:cNvPr>
          <p:cNvSpPr>
            <a:spLocks/>
          </p:cNvSpPr>
          <p:nvPr userDrawn="1"/>
        </p:nvSpPr>
        <p:spPr>
          <a:xfrm>
            <a:off x="5991579" y="2849246"/>
            <a:ext cx="2850796" cy="15227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2" name="Rechteck 11">
            <a:extLst>
              <a:ext uri="{FF2B5EF4-FFF2-40B4-BE49-F238E27FC236}">
                <a16:creationId xmlns:a16="http://schemas.microsoft.com/office/drawing/2014/main" id="{7969D756-CEC2-4FF9-80B5-C0874EA7AC56}"/>
              </a:ext>
            </a:extLst>
          </p:cNvPr>
          <p:cNvSpPr>
            <a:spLocks/>
          </p:cNvSpPr>
          <p:nvPr userDrawn="1"/>
        </p:nvSpPr>
        <p:spPr>
          <a:xfrm>
            <a:off x="300038" y="2849244"/>
            <a:ext cx="2845769" cy="15227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3" name="Fußzeilenplatzhalter 2">
            <a:extLst>
              <a:ext uri="{FF2B5EF4-FFF2-40B4-BE49-F238E27FC236}">
                <a16:creationId xmlns:a16="http://schemas.microsoft.com/office/drawing/2014/main" id="{EB95F812-C8DA-4443-B6FB-3D0F7B0BA0FA}"/>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EE2CAEF-25CC-4015-9DE2-7AE7C2A71D80}"/>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6" name="Bildplatzhalter 5">
            <a:extLst>
              <a:ext uri="{FF2B5EF4-FFF2-40B4-BE49-F238E27FC236}">
                <a16:creationId xmlns:a16="http://schemas.microsoft.com/office/drawing/2014/main" id="{996F566D-2A4A-4013-AA0B-632F665A661E}"/>
              </a:ext>
            </a:extLst>
          </p:cNvPr>
          <p:cNvSpPr>
            <a:spLocks noGrp="1"/>
          </p:cNvSpPr>
          <p:nvPr>
            <p:ph type="pic" sz="quarter" idx="12" hasCustomPrompt="1"/>
          </p:nvPr>
        </p:nvSpPr>
        <p:spPr>
          <a:xfrm>
            <a:off x="300037" y="1151887"/>
            <a:ext cx="2845770" cy="1697354"/>
          </a:xfrm>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69F2D387-9A87-4B98-80C0-8CD6B9184DF1}"/>
              </a:ext>
            </a:extLst>
          </p:cNvPr>
          <p:cNvSpPr>
            <a:spLocks noGrp="1"/>
          </p:cNvSpPr>
          <p:nvPr>
            <p:ph type="pic" sz="quarter" idx="13" hasCustomPrompt="1"/>
          </p:nvPr>
        </p:nvSpPr>
        <p:spPr>
          <a:xfrm>
            <a:off x="3145805" y="2674620"/>
            <a:ext cx="2847600" cy="1697354"/>
          </a:xfrm>
        </p:spPr>
        <p:txBody>
          <a:bodyPr/>
          <a:lstStyle>
            <a:lvl1pPr marL="0" indent="0" rtl="0">
              <a:buNone/>
              <a:defRPr/>
            </a:lvl1pPr>
          </a:lstStyle>
          <a:p>
            <a:r>
              <a:rPr lang="en-US" dirty="0"/>
              <a:t>Insert image from file by clicking on the icon</a:t>
            </a:r>
          </a:p>
        </p:txBody>
      </p:sp>
      <p:sp>
        <p:nvSpPr>
          <p:cNvPr id="10" name="Bildplatzhalter 9">
            <a:extLst>
              <a:ext uri="{FF2B5EF4-FFF2-40B4-BE49-F238E27FC236}">
                <a16:creationId xmlns:a16="http://schemas.microsoft.com/office/drawing/2014/main" id="{20D74127-2F9F-4278-A92B-109CD06EFE79}"/>
              </a:ext>
            </a:extLst>
          </p:cNvPr>
          <p:cNvSpPr>
            <a:spLocks noGrp="1"/>
          </p:cNvSpPr>
          <p:nvPr>
            <p:ph type="pic" sz="quarter" idx="14" hasCustomPrompt="1"/>
          </p:nvPr>
        </p:nvSpPr>
        <p:spPr>
          <a:xfrm>
            <a:off x="5992813" y="1151887"/>
            <a:ext cx="2849562" cy="1697354"/>
          </a:xfrm>
        </p:spPr>
        <p:txBody>
          <a:bodyPr/>
          <a:lstStyle>
            <a:lvl1pPr marL="0" indent="0" rtl="0">
              <a:buNone/>
              <a:defRPr/>
            </a:lvl1pPr>
          </a:lstStyle>
          <a:p>
            <a:r>
              <a:rPr lang="en-US" dirty="0"/>
              <a:t>Insert image from file by clicking on the icon</a:t>
            </a:r>
          </a:p>
        </p:txBody>
      </p:sp>
      <p:sp>
        <p:nvSpPr>
          <p:cNvPr id="18" name="Textplatzhalter 17">
            <a:extLst>
              <a:ext uri="{FF2B5EF4-FFF2-40B4-BE49-F238E27FC236}">
                <a16:creationId xmlns:a16="http://schemas.microsoft.com/office/drawing/2014/main" id="{F4CF401C-DE73-4E05-B8D1-DB50DE944C2E}"/>
              </a:ext>
            </a:extLst>
          </p:cNvPr>
          <p:cNvSpPr>
            <a:spLocks noGrp="1"/>
          </p:cNvSpPr>
          <p:nvPr>
            <p:ph type="body" sz="quarter" idx="16" hasCustomPrompt="1"/>
          </p:nvPr>
        </p:nvSpPr>
        <p:spPr>
          <a:xfrm>
            <a:off x="582129" y="3070224"/>
            <a:ext cx="2281590" cy="1106845"/>
          </a:xfrm>
        </p:spPr>
        <p:txBody>
          <a:bodyPr/>
          <a:lstStyle>
            <a:lvl1pPr marL="162000" indent="-162000" rtl="0">
              <a:buFont typeface="Wingdings" panose="05000000000000000000" pitchFamily="2" charset="2"/>
              <a:buChar char="§"/>
              <a:defRPr sz="1200"/>
            </a:lvl1pPr>
            <a:lvl2pPr rtl="0">
              <a:defRPr sz="1200"/>
            </a:lvl2pPr>
          </a:lstStyle>
          <a:p>
            <a:pPr lvl="0"/>
            <a:r>
              <a:rPr lang="en-US" dirty="0"/>
              <a:t>First Level, Segoe UI, 12pt </a:t>
            </a:r>
          </a:p>
          <a:p>
            <a:pPr lvl="1"/>
            <a:r>
              <a:rPr lang="en-US" dirty="0"/>
              <a:t>Second Level</a:t>
            </a:r>
          </a:p>
        </p:txBody>
      </p:sp>
      <p:sp>
        <p:nvSpPr>
          <p:cNvPr id="15" name="Textplatzhalter 14">
            <a:extLst>
              <a:ext uri="{FF2B5EF4-FFF2-40B4-BE49-F238E27FC236}">
                <a16:creationId xmlns:a16="http://schemas.microsoft.com/office/drawing/2014/main" id="{5F00088E-BD27-4075-9D51-FDAB7868F927}"/>
              </a:ext>
            </a:extLst>
          </p:cNvPr>
          <p:cNvSpPr>
            <a:spLocks noGrp="1"/>
          </p:cNvSpPr>
          <p:nvPr>
            <p:ph type="body" sz="quarter" idx="18" hasCustomPrompt="1"/>
          </p:nvPr>
        </p:nvSpPr>
        <p:spPr>
          <a:xfrm>
            <a:off x="3427746" y="1372866"/>
            <a:ext cx="2281896" cy="1107657"/>
          </a:xfrm>
        </p:spPr>
        <p:txBody>
          <a:bodyPr/>
          <a:lstStyle>
            <a:lvl1pPr marL="162000" indent="-162000" rtl="0">
              <a:buFont typeface="Wingdings" panose="05000000000000000000" pitchFamily="2" charset="2"/>
              <a:buChar char="§"/>
              <a:defRPr sz="1200"/>
            </a:lvl1pPr>
            <a:lvl2pPr rtl="0">
              <a:defRPr sz="1200"/>
            </a:lvl2pPr>
            <a:lvl3pPr>
              <a:defRPr sz="1000"/>
            </a:lvl3pPr>
            <a:lvl4pPr>
              <a:defRPr sz="1000"/>
            </a:lvl4pPr>
            <a:lvl5pPr>
              <a:defRPr sz="1000"/>
            </a:lvl5pPr>
          </a:lstStyle>
          <a:p>
            <a:pPr lvl="0"/>
            <a:r>
              <a:rPr lang="en-US" dirty="0"/>
              <a:t>First Level, Segoe UI, 12pt </a:t>
            </a:r>
          </a:p>
          <a:p>
            <a:pPr lvl="1"/>
            <a:r>
              <a:rPr lang="en-US" dirty="0"/>
              <a:t>Second Level</a:t>
            </a:r>
          </a:p>
        </p:txBody>
      </p:sp>
      <p:sp>
        <p:nvSpPr>
          <p:cNvPr id="22" name="Textplatzhalter 21">
            <a:extLst>
              <a:ext uri="{FF2B5EF4-FFF2-40B4-BE49-F238E27FC236}">
                <a16:creationId xmlns:a16="http://schemas.microsoft.com/office/drawing/2014/main" id="{095A11F8-0E42-4080-B86D-63341C6F3C2B}"/>
              </a:ext>
            </a:extLst>
          </p:cNvPr>
          <p:cNvSpPr>
            <a:spLocks noGrp="1"/>
          </p:cNvSpPr>
          <p:nvPr>
            <p:ph type="body" sz="quarter" idx="20" hasCustomPrompt="1"/>
          </p:nvPr>
        </p:nvSpPr>
        <p:spPr>
          <a:xfrm>
            <a:off x="6273516" y="3070226"/>
            <a:ext cx="2281896" cy="1108868"/>
          </a:xfrm>
        </p:spPr>
        <p:txBody>
          <a:bodyPr/>
          <a:lstStyle>
            <a:lvl1pPr marL="162000" indent="-162000" rtl="0">
              <a:buFont typeface="Wingdings" panose="05000000000000000000" pitchFamily="2" charset="2"/>
              <a:buChar char="§"/>
              <a:defRPr sz="1200"/>
            </a:lvl1pPr>
            <a:lvl2pPr rtl="0">
              <a:defRPr sz="1200"/>
            </a:lvl2pPr>
            <a:lvl3pPr>
              <a:defRPr sz="1000"/>
            </a:lvl3pPr>
            <a:lvl4pPr>
              <a:defRPr sz="1000"/>
            </a:lvl4pPr>
            <a:lvl5pPr>
              <a:defRPr sz="1000"/>
            </a:lvl5pPr>
          </a:lstStyle>
          <a:p>
            <a:pPr lvl="0"/>
            <a:r>
              <a:rPr lang="en-US" dirty="0"/>
              <a:t>First Level, Segoe UI, 12pt </a:t>
            </a:r>
          </a:p>
          <a:p>
            <a:pPr lvl="1"/>
            <a:r>
              <a:rPr lang="en-US" dirty="0"/>
              <a:t>Second Level</a:t>
            </a:r>
          </a:p>
        </p:txBody>
      </p:sp>
      <p:sp>
        <p:nvSpPr>
          <p:cNvPr id="5" name="Titel 4">
            <a:extLst>
              <a:ext uri="{FF2B5EF4-FFF2-40B4-BE49-F238E27FC236}">
                <a16:creationId xmlns:a16="http://schemas.microsoft.com/office/drawing/2014/main" id="{A6D664C7-0545-4A14-9DCB-BE8E2F69308D}"/>
              </a:ext>
            </a:extLst>
          </p:cNvPr>
          <p:cNvSpPr>
            <a:spLocks noGrp="1"/>
          </p:cNvSpPr>
          <p:nvPr>
            <p:ph type="title" hasCustomPrompt="1"/>
          </p:nvPr>
        </p:nvSpPr>
        <p:spPr/>
        <p:txBody>
          <a:bodyPr vert="horz"/>
          <a:lstStyle/>
          <a:p>
            <a:r>
              <a:rPr lang="en-US" dirty="0"/>
              <a:t>Slide Title, Segoe UI, 24pt</a:t>
            </a:r>
            <a:br>
              <a:rPr lang="en-US" dirty="0"/>
            </a:br>
            <a:r>
              <a:rPr lang="en-US" dirty="0"/>
              <a:t>Max. 2 Lines</a:t>
            </a:r>
          </a:p>
        </p:txBody>
      </p:sp>
    </p:spTree>
    <p:extLst>
      <p:ext uri="{BB962C8B-B14F-4D97-AF65-F5344CB8AC3E}">
        <p14:creationId xmlns:p14="http://schemas.microsoft.com/office/powerpoint/2010/main" val="12548850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pictures + 2 textboxes + titl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6BEC144-9259-411C-8919-2BAF1C6F11CF}"/>
              </a:ext>
            </a:extLst>
          </p:cNvPr>
          <p:cNvGraphicFramePr>
            <a:graphicFrameLocks noChangeAspect="1"/>
          </p:cNvGraphicFramePr>
          <p:nvPr userDrawn="1">
            <p:custDataLst>
              <p:tags r:id="rId1"/>
            </p:custDataLst>
            <p:extLst>
              <p:ext uri="{D42A27DB-BD31-4B8C-83A1-F6EECF244321}">
                <p14:modId xmlns:p14="http://schemas.microsoft.com/office/powerpoint/2010/main" val="1997761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kt 1" hidden="1">
                        <a:extLst>
                          <a:ext uri="{FF2B5EF4-FFF2-40B4-BE49-F238E27FC236}">
                            <a16:creationId xmlns:a16="http://schemas.microsoft.com/office/drawing/2014/main" id="{86BEC144-9259-411C-8919-2BAF1C6F1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EDA71EEB-5E99-46AD-A947-C6E176BC18E0}"/>
              </a:ext>
            </a:extLst>
          </p:cNvPr>
          <p:cNvSpPr>
            <a:spLocks/>
          </p:cNvSpPr>
          <p:nvPr userDrawn="1"/>
        </p:nvSpPr>
        <p:spPr>
          <a:xfrm>
            <a:off x="4577746" y="1151887"/>
            <a:ext cx="4264629" cy="15127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2" name="Rechteck 11">
            <a:extLst>
              <a:ext uri="{FF2B5EF4-FFF2-40B4-BE49-F238E27FC236}">
                <a16:creationId xmlns:a16="http://schemas.microsoft.com/office/drawing/2014/main" id="{7969D756-CEC2-4FF9-80B5-C0874EA7AC56}"/>
              </a:ext>
            </a:extLst>
          </p:cNvPr>
          <p:cNvSpPr>
            <a:spLocks/>
          </p:cNvSpPr>
          <p:nvPr userDrawn="1"/>
        </p:nvSpPr>
        <p:spPr>
          <a:xfrm>
            <a:off x="300039" y="2858284"/>
            <a:ext cx="4277707" cy="1513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3" name="Fußzeilenplatzhalter 2">
            <a:extLst>
              <a:ext uri="{FF2B5EF4-FFF2-40B4-BE49-F238E27FC236}">
                <a16:creationId xmlns:a16="http://schemas.microsoft.com/office/drawing/2014/main" id="{EB95F812-C8DA-4443-B6FB-3D0F7B0BA0FA}"/>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EE2CAEF-25CC-4015-9DE2-7AE7C2A71D80}"/>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6" name="Bildplatzhalter 5">
            <a:extLst>
              <a:ext uri="{FF2B5EF4-FFF2-40B4-BE49-F238E27FC236}">
                <a16:creationId xmlns:a16="http://schemas.microsoft.com/office/drawing/2014/main" id="{996F566D-2A4A-4013-AA0B-632F665A661E}"/>
              </a:ext>
            </a:extLst>
          </p:cNvPr>
          <p:cNvSpPr>
            <a:spLocks noGrp="1"/>
          </p:cNvSpPr>
          <p:nvPr>
            <p:ph type="pic" sz="quarter" idx="12" hasCustomPrompt="1"/>
          </p:nvPr>
        </p:nvSpPr>
        <p:spPr>
          <a:xfrm>
            <a:off x="300036" y="1151884"/>
            <a:ext cx="4277710" cy="1706400"/>
          </a:xfrm>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69F2D387-9A87-4B98-80C0-8CD6B9184DF1}"/>
              </a:ext>
            </a:extLst>
          </p:cNvPr>
          <p:cNvSpPr>
            <a:spLocks noGrp="1"/>
          </p:cNvSpPr>
          <p:nvPr>
            <p:ph type="pic" sz="quarter" idx="13" hasCustomPrompt="1"/>
          </p:nvPr>
        </p:nvSpPr>
        <p:spPr>
          <a:xfrm>
            <a:off x="4577746" y="2664619"/>
            <a:ext cx="4264629" cy="1707355"/>
          </a:xfrm>
        </p:spPr>
        <p:txBody>
          <a:bodyPr/>
          <a:lstStyle>
            <a:lvl1pPr marL="0" indent="0" rtl="0">
              <a:buNone/>
              <a:defRPr/>
            </a:lvl1pPr>
          </a:lstStyle>
          <a:p>
            <a:r>
              <a:rPr lang="en-US" dirty="0"/>
              <a:t>Insert image from file by clicking on the icon</a:t>
            </a:r>
          </a:p>
        </p:txBody>
      </p:sp>
      <p:sp>
        <p:nvSpPr>
          <p:cNvPr id="18" name="Textplatzhalter 17">
            <a:extLst>
              <a:ext uri="{FF2B5EF4-FFF2-40B4-BE49-F238E27FC236}">
                <a16:creationId xmlns:a16="http://schemas.microsoft.com/office/drawing/2014/main" id="{F4CF401C-DE73-4E05-B8D1-DB50DE944C2E}"/>
              </a:ext>
            </a:extLst>
          </p:cNvPr>
          <p:cNvSpPr>
            <a:spLocks noGrp="1"/>
          </p:cNvSpPr>
          <p:nvPr>
            <p:ph type="body" sz="quarter" idx="16" hasCustomPrompt="1"/>
          </p:nvPr>
        </p:nvSpPr>
        <p:spPr>
          <a:xfrm>
            <a:off x="582128" y="3086884"/>
            <a:ext cx="3707066" cy="1048947"/>
          </a:xfrm>
        </p:spPr>
        <p:txBody>
          <a:bodyPr/>
          <a:lstStyle>
            <a:lvl1pPr marL="162000" indent="-162000" rtl="0">
              <a:buFont typeface="Wingdings" panose="05000000000000000000" pitchFamily="2" charset="2"/>
              <a:buChar char="§"/>
              <a:defRPr sz="1200"/>
            </a:lvl1pPr>
            <a:lvl2pPr rtl="0">
              <a:defRPr sz="1200"/>
            </a:lvl2pPr>
          </a:lstStyle>
          <a:p>
            <a:pPr lvl="0"/>
            <a:r>
              <a:rPr lang="en-US" dirty="0"/>
              <a:t>First Level, Segoe UI, 12pt </a:t>
            </a:r>
          </a:p>
          <a:p>
            <a:pPr lvl="1"/>
            <a:r>
              <a:rPr lang="en-US" dirty="0"/>
              <a:t>Second Level</a:t>
            </a:r>
          </a:p>
        </p:txBody>
      </p:sp>
      <p:sp>
        <p:nvSpPr>
          <p:cNvPr id="15" name="Textplatzhalter 14">
            <a:extLst>
              <a:ext uri="{FF2B5EF4-FFF2-40B4-BE49-F238E27FC236}">
                <a16:creationId xmlns:a16="http://schemas.microsoft.com/office/drawing/2014/main" id="{5F00088E-BD27-4075-9D51-FDAB7868F927}"/>
              </a:ext>
            </a:extLst>
          </p:cNvPr>
          <p:cNvSpPr>
            <a:spLocks noGrp="1"/>
          </p:cNvSpPr>
          <p:nvPr>
            <p:ph type="body" sz="quarter" idx="18" hasCustomPrompt="1"/>
          </p:nvPr>
        </p:nvSpPr>
        <p:spPr>
          <a:xfrm>
            <a:off x="4851034" y="1380487"/>
            <a:ext cx="3708000" cy="1048388"/>
          </a:xfrm>
        </p:spPr>
        <p:txBody>
          <a:bodyPr/>
          <a:lstStyle>
            <a:lvl1pPr marL="162000" indent="-162000" rtl="0">
              <a:buFont typeface="Wingdings" panose="05000000000000000000" pitchFamily="2" charset="2"/>
              <a:buChar char="§"/>
              <a:defRPr sz="1200"/>
            </a:lvl1pPr>
            <a:lvl2pPr rtl="0">
              <a:defRPr sz="1200"/>
            </a:lvl2pPr>
            <a:lvl3pPr>
              <a:defRPr sz="1000"/>
            </a:lvl3pPr>
            <a:lvl4pPr>
              <a:defRPr sz="1000"/>
            </a:lvl4pPr>
            <a:lvl5pPr>
              <a:defRPr sz="1000"/>
            </a:lvl5pPr>
          </a:lstStyle>
          <a:p>
            <a:pPr lvl="0"/>
            <a:r>
              <a:rPr lang="en-US" dirty="0"/>
              <a:t>First Level, Segoe UI, 12pt </a:t>
            </a:r>
          </a:p>
          <a:p>
            <a:pPr lvl="1"/>
            <a:r>
              <a:rPr lang="en-US" dirty="0"/>
              <a:t>Second Level</a:t>
            </a:r>
          </a:p>
        </p:txBody>
      </p:sp>
      <p:sp>
        <p:nvSpPr>
          <p:cNvPr id="10" name="Titel 9">
            <a:extLst>
              <a:ext uri="{FF2B5EF4-FFF2-40B4-BE49-F238E27FC236}">
                <a16:creationId xmlns:a16="http://schemas.microsoft.com/office/drawing/2014/main" id="{E947B689-263C-46D8-BD1A-F32003D467FF}"/>
              </a:ext>
            </a:extLst>
          </p:cNvPr>
          <p:cNvSpPr>
            <a:spLocks noGrp="1"/>
          </p:cNvSpPr>
          <p:nvPr>
            <p:ph type="title" hasCustomPrompt="1"/>
          </p:nvPr>
        </p:nvSpPr>
        <p:spPr/>
        <p:txBody>
          <a:bodyPr vert="horz"/>
          <a:lstStyle/>
          <a:p>
            <a:r>
              <a:rPr lang="en-US" dirty="0"/>
              <a:t>Slide Title, Segoe UI, 24pt</a:t>
            </a:r>
            <a:br>
              <a:rPr lang="en-US" dirty="0"/>
            </a:br>
            <a:r>
              <a:rPr lang="en-US" dirty="0"/>
              <a:t>Max. 2 Lines</a:t>
            </a:r>
          </a:p>
        </p:txBody>
      </p:sp>
    </p:spTree>
    <p:extLst>
      <p:ext uri="{BB962C8B-B14F-4D97-AF65-F5344CB8AC3E}">
        <p14:creationId xmlns:p14="http://schemas.microsoft.com/office/powerpoint/2010/main" val="10121260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pictures + 3 textboxe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22DC763-7C98-4BF7-8076-872F267E180F}"/>
              </a:ext>
            </a:extLst>
          </p:cNvPr>
          <p:cNvGraphicFramePr>
            <a:graphicFrameLocks noChangeAspect="1"/>
          </p:cNvGraphicFramePr>
          <p:nvPr userDrawn="1">
            <p:custDataLst>
              <p:tags r:id="rId1"/>
            </p:custDataLst>
            <p:extLst>
              <p:ext uri="{D42A27DB-BD31-4B8C-83A1-F6EECF244321}">
                <p14:modId xmlns:p14="http://schemas.microsoft.com/office/powerpoint/2010/main" val="1131775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EDA71EEB-5E99-46AD-A947-C6E176BC18E0}"/>
              </a:ext>
            </a:extLst>
          </p:cNvPr>
          <p:cNvSpPr>
            <a:spLocks/>
          </p:cNvSpPr>
          <p:nvPr userDrawn="1"/>
        </p:nvSpPr>
        <p:spPr>
          <a:xfrm>
            <a:off x="3145805" y="298447"/>
            <a:ext cx="2847600" cy="1919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4" name="Rechteck 13">
            <a:extLst>
              <a:ext uri="{FF2B5EF4-FFF2-40B4-BE49-F238E27FC236}">
                <a16:creationId xmlns:a16="http://schemas.microsoft.com/office/drawing/2014/main" id="{684D0BC2-2BEA-4984-8BCC-B42A4DD96ABE}"/>
              </a:ext>
            </a:extLst>
          </p:cNvPr>
          <p:cNvSpPr>
            <a:spLocks/>
          </p:cNvSpPr>
          <p:nvPr userDrawn="1"/>
        </p:nvSpPr>
        <p:spPr>
          <a:xfrm>
            <a:off x="5991579" y="2490716"/>
            <a:ext cx="2850796" cy="1881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2" name="Rechteck 11">
            <a:extLst>
              <a:ext uri="{FF2B5EF4-FFF2-40B4-BE49-F238E27FC236}">
                <a16:creationId xmlns:a16="http://schemas.microsoft.com/office/drawing/2014/main" id="{7969D756-CEC2-4FF9-80B5-C0874EA7AC56}"/>
              </a:ext>
            </a:extLst>
          </p:cNvPr>
          <p:cNvSpPr>
            <a:spLocks/>
          </p:cNvSpPr>
          <p:nvPr userDrawn="1"/>
        </p:nvSpPr>
        <p:spPr>
          <a:xfrm>
            <a:off x="300038" y="2490716"/>
            <a:ext cx="2845769" cy="1881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3" name="Fußzeilenplatzhalter 2">
            <a:extLst>
              <a:ext uri="{FF2B5EF4-FFF2-40B4-BE49-F238E27FC236}">
                <a16:creationId xmlns:a16="http://schemas.microsoft.com/office/drawing/2014/main" id="{EB95F812-C8DA-4443-B6FB-3D0F7B0BA0FA}"/>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EE2CAEF-25CC-4015-9DE2-7AE7C2A71D80}"/>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6" name="Bildplatzhalter 5">
            <a:extLst>
              <a:ext uri="{FF2B5EF4-FFF2-40B4-BE49-F238E27FC236}">
                <a16:creationId xmlns:a16="http://schemas.microsoft.com/office/drawing/2014/main" id="{996F566D-2A4A-4013-AA0B-632F665A661E}"/>
              </a:ext>
            </a:extLst>
          </p:cNvPr>
          <p:cNvSpPr>
            <a:spLocks noGrp="1"/>
          </p:cNvSpPr>
          <p:nvPr>
            <p:ph type="pic" sz="quarter" idx="12" hasCustomPrompt="1"/>
          </p:nvPr>
        </p:nvSpPr>
        <p:spPr>
          <a:xfrm>
            <a:off x="300037" y="298449"/>
            <a:ext cx="2845770" cy="2192267"/>
          </a:xfrm>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69F2D387-9A87-4B98-80C0-8CD6B9184DF1}"/>
              </a:ext>
            </a:extLst>
          </p:cNvPr>
          <p:cNvSpPr>
            <a:spLocks noGrp="1"/>
          </p:cNvSpPr>
          <p:nvPr>
            <p:ph type="pic" sz="quarter" idx="13" hasCustomPrompt="1"/>
          </p:nvPr>
        </p:nvSpPr>
        <p:spPr>
          <a:xfrm>
            <a:off x="3145805" y="2217759"/>
            <a:ext cx="2847600" cy="2154215"/>
          </a:xfrm>
        </p:spPr>
        <p:txBody>
          <a:bodyPr/>
          <a:lstStyle>
            <a:lvl1pPr marL="0" indent="0" rtl="0">
              <a:buNone/>
              <a:defRPr/>
            </a:lvl1pPr>
          </a:lstStyle>
          <a:p>
            <a:r>
              <a:rPr lang="en-US" dirty="0"/>
              <a:t>Insert image from file by clicking on the icon</a:t>
            </a:r>
          </a:p>
        </p:txBody>
      </p:sp>
      <p:sp>
        <p:nvSpPr>
          <p:cNvPr id="10" name="Bildplatzhalter 9">
            <a:extLst>
              <a:ext uri="{FF2B5EF4-FFF2-40B4-BE49-F238E27FC236}">
                <a16:creationId xmlns:a16="http://schemas.microsoft.com/office/drawing/2014/main" id="{20D74127-2F9F-4278-A92B-109CD06EFE79}"/>
              </a:ext>
            </a:extLst>
          </p:cNvPr>
          <p:cNvSpPr>
            <a:spLocks noGrp="1"/>
          </p:cNvSpPr>
          <p:nvPr>
            <p:ph type="pic" sz="quarter" idx="14" hasCustomPrompt="1"/>
          </p:nvPr>
        </p:nvSpPr>
        <p:spPr>
          <a:xfrm>
            <a:off x="5992813" y="298450"/>
            <a:ext cx="2849562" cy="2192267"/>
          </a:xfrm>
        </p:spPr>
        <p:txBody>
          <a:bodyPr/>
          <a:lstStyle>
            <a:lvl1pPr marL="0" indent="0" rtl="0">
              <a:buNone/>
              <a:defRPr/>
            </a:lvl1pPr>
          </a:lstStyle>
          <a:p>
            <a:r>
              <a:rPr lang="en-US" dirty="0"/>
              <a:t>Insert image from file by clicking on the icon</a:t>
            </a:r>
          </a:p>
        </p:txBody>
      </p:sp>
      <p:sp>
        <p:nvSpPr>
          <p:cNvPr id="16" name="Textplatzhalter 15">
            <a:extLst>
              <a:ext uri="{FF2B5EF4-FFF2-40B4-BE49-F238E27FC236}">
                <a16:creationId xmlns:a16="http://schemas.microsoft.com/office/drawing/2014/main" id="{44EBAAAC-9B94-4A0A-859E-57BC1C5229EA}"/>
              </a:ext>
            </a:extLst>
          </p:cNvPr>
          <p:cNvSpPr>
            <a:spLocks noGrp="1"/>
          </p:cNvSpPr>
          <p:nvPr>
            <p:ph type="body" sz="quarter" idx="15" hasCustomPrompt="1"/>
          </p:nvPr>
        </p:nvSpPr>
        <p:spPr>
          <a:xfrm>
            <a:off x="582130" y="2717054"/>
            <a:ext cx="2281590" cy="498598"/>
          </a:xfrm>
        </p:spPr>
        <p:txBody>
          <a:bodyPr>
            <a:noAutofit/>
          </a:bodyPr>
          <a:lstStyle>
            <a:lvl1pPr marL="0" indent="0" rtl="0">
              <a:lnSpc>
                <a:spcPct val="90000"/>
              </a:lnSpc>
              <a:buNone/>
              <a:defRPr sz="1800" cap="all" baseline="0">
                <a:solidFill>
                  <a:schemeClr val="accent1"/>
                </a:solidFill>
              </a:defRPr>
            </a:lvl1pPr>
          </a:lstStyle>
          <a:p>
            <a:pPr lvl="0"/>
            <a:r>
              <a:rPr lang="en-US" dirty="0"/>
              <a:t>Headline, Segoe UI, 18pt</a:t>
            </a:r>
          </a:p>
        </p:txBody>
      </p:sp>
      <p:sp>
        <p:nvSpPr>
          <p:cNvPr id="18" name="Textplatzhalter 17">
            <a:extLst>
              <a:ext uri="{FF2B5EF4-FFF2-40B4-BE49-F238E27FC236}">
                <a16:creationId xmlns:a16="http://schemas.microsoft.com/office/drawing/2014/main" id="{F4CF401C-DE73-4E05-B8D1-DB50DE944C2E}"/>
              </a:ext>
            </a:extLst>
          </p:cNvPr>
          <p:cNvSpPr>
            <a:spLocks noGrp="1"/>
          </p:cNvSpPr>
          <p:nvPr>
            <p:ph type="body" sz="quarter" idx="16" hasCustomPrompt="1"/>
          </p:nvPr>
        </p:nvSpPr>
        <p:spPr>
          <a:xfrm>
            <a:off x="582129" y="3302000"/>
            <a:ext cx="2281590" cy="784225"/>
          </a:xfrm>
        </p:spPr>
        <p:txBody>
          <a:bodyPr/>
          <a:lstStyle>
            <a:lvl1pPr marL="162000" indent="-162000" rtl="0">
              <a:buFont typeface="Wingdings" panose="05000000000000000000" pitchFamily="2" charset="2"/>
              <a:buChar char="§"/>
              <a:defRPr sz="1000"/>
            </a:lvl1pPr>
            <a:lvl2pPr rtl="0">
              <a:defRPr sz="1000"/>
            </a:lvl2pPr>
          </a:lstStyle>
          <a:p>
            <a:pPr lvl="0"/>
            <a:r>
              <a:rPr lang="en-US" dirty="0"/>
              <a:t>First Level, Segoe UI, 10pt </a:t>
            </a:r>
          </a:p>
          <a:p>
            <a:pPr lvl="1"/>
            <a:r>
              <a:rPr lang="en-US" dirty="0"/>
              <a:t>Second Level</a:t>
            </a:r>
          </a:p>
        </p:txBody>
      </p:sp>
      <p:sp>
        <p:nvSpPr>
          <p:cNvPr id="9" name="Textplatzhalter 8">
            <a:extLst>
              <a:ext uri="{FF2B5EF4-FFF2-40B4-BE49-F238E27FC236}">
                <a16:creationId xmlns:a16="http://schemas.microsoft.com/office/drawing/2014/main" id="{60F7FBCD-4838-4858-9B02-5770B636AC3D}"/>
              </a:ext>
            </a:extLst>
          </p:cNvPr>
          <p:cNvSpPr>
            <a:spLocks noGrp="1"/>
          </p:cNvSpPr>
          <p:nvPr>
            <p:ph type="body" sz="quarter" idx="17" hasCustomPrompt="1"/>
          </p:nvPr>
        </p:nvSpPr>
        <p:spPr>
          <a:xfrm>
            <a:off x="3427746" y="552096"/>
            <a:ext cx="2281896" cy="500400"/>
          </a:xfrm>
        </p:spPr>
        <p:txBody>
          <a:bodyPr/>
          <a:lstStyle>
            <a:lvl1pPr marL="0" indent="0" rtl="0">
              <a:lnSpc>
                <a:spcPct val="90000"/>
              </a:lnSpc>
              <a:buNone/>
              <a:defRPr sz="1800" cap="all" baseline="0">
                <a:solidFill>
                  <a:schemeClr val="accent1"/>
                </a:solidFill>
              </a:defRPr>
            </a:lvl1pPr>
          </a:lstStyle>
          <a:p>
            <a:pPr lvl="0"/>
            <a:r>
              <a:rPr lang="en-US" dirty="0"/>
              <a:t>Headline, Segoe UI, 18pt</a:t>
            </a:r>
          </a:p>
        </p:txBody>
      </p:sp>
      <p:sp>
        <p:nvSpPr>
          <p:cNvPr id="15" name="Textplatzhalter 14">
            <a:extLst>
              <a:ext uri="{FF2B5EF4-FFF2-40B4-BE49-F238E27FC236}">
                <a16:creationId xmlns:a16="http://schemas.microsoft.com/office/drawing/2014/main" id="{5F00088E-BD27-4075-9D51-FDAB7868F927}"/>
              </a:ext>
            </a:extLst>
          </p:cNvPr>
          <p:cNvSpPr>
            <a:spLocks noGrp="1"/>
          </p:cNvSpPr>
          <p:nvPr>
            <p:ph type="body" sz="quarter" idx="18" hasCustomPrompt="1"/>
          </p:nvPr>
        </p:nvSpPr>
        <p:spPr>
          <a:xfrm>
            <a:off x="3427746" y="1124390"/>
            <a:ext cx="2281896" cy="784800"/>
          </a:xfrm>
        </p:spPr>
        <p:txBody>
          <a:bodyPr/>
          <a:lstStyle>
            <a:lvl1pPr marL="162000" indent="-162000" rtl="0">
              <a:buFont typeface="Wingdings" panose="05000000000000000000" pitchFamily="2" charset="2"/>
              <a:buChar char="§"/>
              <a:defRPr sz="1000"/>
            </a:lvl1pPr>
            <a:lvl2pPr rtl="0">
              <a:defRPr sz="1000"/>
            </a:lvl2pPr>
            <a:lvl3pPr>
              <a:defRPr sz="1000"/>
            </a:lvl3pPr>
            <a:lvl4pPr>
              <a:defRPr sz="1000"/>
            </a:lvl4pPr>
            <a:lvl5pPr>
              <a:defRPr sz="1000"/>
            </a:lvl5pPr>
          </a:lstStyle>
          <a:p>
            <a:pPr lvl="0"/>
            <a:r>
              <a:rPr lang="en-US" dirty="0"/>
              <a:t>First Level, Segoe UI, 10pt </a:t>
            </a:r>
          </a:p>
          <a:p>
            <a:pPr lvl="1"/>
            <a:r>
              <a:rPr lang="en-US" dirty="0"/>
              <a:t>Second Level</a:t>
            </a:r>
          </a:p>
        </p:txBody>
      </p:sp>
      <p:sp>
        <p:nvSpPr>
          <p:cNvPr id="19" name="Textplatzhalter 18">
            <a:extLst>
              <a:ext uri="{FF2B5EF4-FFF2-40B4-BE49-F238E27FC236}">
                <a16:creationId xmlns:a16="http://schemas.microsoft.com/office/drawing/2014/main" id="{34410347-E07E-4B83-8D69-8A994CBA34B7}"/>
              </a:ext>
            </a:extLst>
          </p:cNvPr>
          <p:cNvSpPr>
            <a:spLocks noGrp="1"/>
          </p:cNvSpPr>
          <p:nvPr>
            <p:ph type="body" sz="quarter" idx="19" hasCustomPrompt="1"/>
          </p:nvPr>
        </p:nvSpPr>
        <p:spPr>
          <a:xfrm>
            <a:off x="6273516" y="2717054"/>
            <a:ext cx="2281896" cy="500400"/>
          </a:xfrm>
        </p:spPr>
        <p:txBody>
          <a:bodyPr/>
          <a:lstStyle>
            <a:lvl1pPr marL="0" indent="0" rtl="0">
              <a:lnSpc>
                <a:spcPct val="90000"/>
              </a:lnSpc>
              <a:buNone/>
              <a:defRPr sz="1800" cap="all" baseline="0">
                <a:solidFill>
                  <a:schemeClr val="accent1"/>
                </a:solidFill>
              </a:defRPr>
            </a:lvl1pPr>
          </a:lstStyle>
          <a:p>
            <a:pPr lvl="0"/>
            <a:r>
              <a:rPr lang="en-US" dirty="0"/>
              <a:t>Headline, Segoe UI, 18pt</a:t>
            </a:r>
          </a:p>
        </p:txBody>
      </p:sp>
      <p:sp>
        <p:nvSpPr>
          <p:cNvPr id="22" name="Textplatzhalter 21">
            <a:extLst>
              <a:ext uri="{FF2B5EF4-FFF2-40B4-BE49-F238E27FC236}">
                <a16:creationId xmlns:a16="http://schemas.microsoft.com/office/drawing/2014/main" id="{095A11F8-0E42-4080-B86D-63341C6F3C2B}"/>
              </a:ext>
            </a:extLst>
          </p:cNvPr>
          <p:cNvSpPr>
            <a:spLocks noGrp="1"/>
          </p:cNvSpPr>
          <p:nvPr>
            <p:ph type="body" sz="quarter" idx="20" hasCustomPrompt="1"/>
          </p:nvPr>
        </p:nvSpPr>
        <p:spPr>
          <a:xfrm>
            <a:off x="6273516" y="3300567"/>
            <a:ext cx="2281896" cy="785658"/>
          </a:xfrm>
        </p:spPr>
        <p:txBody>
          <a:bodyPr/>
          <a:lstStyle>
            <a:lvl1pPr marL="162000" indent="-162000" rtl="0">
              <a:buFont typeface="Wingdings" panose="05000000000000000000" pitchFamily="2" charset="2"/>
              <a:buChar char="§"/>
              <a:defRPr sz="1000"/>
            </a:lvl1pPr>
            <a:lvl2pPr rtl="0">
              <a:defRPr sz="1000"/>
            </a:lvl2pPr>
            <a:lvl3pPr>
              <a:defRPr sz="1000"/>
            </a:lvl3pPr>
            <a:lvl4pPr>
              <a:defRPr sz="1000"/>
            </a:lvl4pPr>
            <a:lvl5pPr>
              <a:defRPr sz="1000"/>
            </a:lvl5pPr>
          </a:lstStyle>
          <a:p>
            <a:pPr lvl="0"/>
            <a:r>
              <a:rPr lang="en-US" dirty="0"/>
              <a:t>First Level, Segoe UI, 10pt </a:t>
            </a:r>
          </a:p>
          <a:p>
            <a:pPr lvl="1"/>
            <a:r>
              <a:rPr lang="en-US" dirty="0"/>
              <a:t>Second Level</a:t>
            </a:r>
          </a:p>
        </p:txBody>
      </p:sp>
    </p:spTree>
    <p:extLst>
      <p:ext uri="{BB962C8B-B14F-4D97-AF65-F5344CB8AC3E}">
        <p14:creationId xmlns:p14="http://schemas.microsoft.com/office/powerpoint/2010/main" val="10596701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pictures + 2 textboxe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6BEC144-9259-411C-8919-2BAF1C6F11CF}"/>
              </a:ext>
            </a:extLst>
          </p:cNvPr>
          <p:cNvGraphicFramePr>
            <a:graphicFrameLocks noChangeAspect="1"/>
          </p:cNvGraphicFramePr>
          <p:nvPr userDrawn="1">
            <p:custDataLst>
              <p:tags r:id="rId1"/>
            </p:custDataLst>
            <p:extLst>
              <p:ext uri="{D42A27DB-BD31-4B8C-83A1-F6EECF244321}">
                <p14:modId xmlns:p14="http://schemas.microsoft.com/office/powerpoint/2010/main" val="3954905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EDA71EEB-5E99-46AD-A947-C6E176BC18E0}"/>
              </a:ext>
            </a:extLst>
          </p:cNvPr>
          <p:cNvSpPr>
            <a:spLocks/>
          </p:cNvSpPr>
          <p:nvPr userDrawn="1"/>
        </p:nvSpPr>
        <p:spPr>
          <a:xfrm>
            <a:off x="4577746" y="298447"/>
            <a:ext cx="4264629" cy="18335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12" name="Rechteck 11">
            <a:extLst>
              <a:ext uri="{FF2B5EF4-FFF2-40B4-BE49-F238E27FC236}">
                <a16:creationId xmlns:a16="http://schemas.microsoft.com/office/drawing/2014/main" id="{7969D756-CEC2-4FF9-80B5-C0874EA7AC56}"/>
              </a:ext>
            </a:extLst>
          </p:cNvPr>
          <p:cNvSpPr>
            <a:spLocks/>
          </p:cNvSpPr>
          <p:nvPr userDrawn="1"/>
        </p:nvSpPr>
        <p:spPr>
          <a:xfrm>
            <a:off x="300039" y="2538414"/>
            <a:ext cx="4277707" cy="18335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p>
        </p:txBody>
      </p:sp>
      <p:sp>
        <p:nvSpPr>
          <p:cNvPr id="3" name="Fußzeilenplatzhalter 2">
            <a:extLst>
              <a:ext uri="{FF2B5EF4-FFF2-40B4-BE49-F238E27FC236}">
                <a16:creationId xmlns:a16="http://schemas.microsoft.com/office/drawing/2014/main" id="{EB95F812-C8DA-4443-B6FB-3D0F7B0BA0FA}"/>
              </a:ext>
            </a:extLst>
          </p:cNvPr>
          <p:cNvSpPr>
            <a:spLocks noGrp="1"/>
          </p:cNvSpPr>
          <p:nvPr>
            <p:ph type="ftr" sz="quarter" idx="10"/>
          </p:nvPr>
        </p:nvSpPr>
        <p:spPr/>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EE2CAEF-25CC-4015-9DE2-7AE7C2A71D80}"/>
              </a:ext>
            </a:extLst>
          </p:cNvPr>
          <p:cNvSpPr>
            <a:spLocks noGrp="1"/>
          </p:cNvSpPr>
          <p:nvPr>
            <p:ph type="sldNum" sz="quarter" idx="11"/>
          </p:nvPr>
        </p:nvSpPr>
        <p:spPr/>
        <p:txBody>
          <a:bodyPr/>
          <a:lstStyle>
            <a:lvl1pPr rtl="0">
              <a:defRPr/>
            </a:lvl1pPr>
          </a:lstStyle>
          <a:p>
            <a:fld id="{54413C03-D129-4B04-B289-283874789DC0}" type="slidenum">
              <a:rPr lang="en-US" smtClean="0"/>
              <a:pPr/>
              <a:t>‹#›</a:t>
            </a:fld>
            <a:endParaRPr lang="en-US" dirty="0"/>
          </a:p>
        </p:txBody>
      </p:sp>
      <p:sp>
        <p:nvSpPr>
          <p:cNvPr id="6" name="Bildplatzhalter 5">
            <a:extLst>
              <a:ext uri="{FF2B5EF4-FFF2-40B4-BE49-F238E27FC236}">
                <a16:creationId xmlns:a16="http://schemas.microsoft.com/office/drawing/2014/main" id="{996F566D-2A4A-4013-AA0B-632F665A661E}"/>
              </a:ext>
            </a:extLst>
          </p:cNvPr>
          <p:cNvSpPr>
            <a:spLocks noGrp="1"/>
          </p:cNvSpPr>
          <p:nvPr>
            <p:ph type="pic" sz="quarter" idx="12" hasCustomPrompt="1"/>
          </p:nvPr>
        </p:nvSpPr>
        <p:spPr>
          <a:xfrm>
            <a:off x="300036" y="298449"/>
            <a:ext cx="4277710" cy="2239965"/>
          </a:xfrm>
        </p:spPr>
        <p:txBody>
          <a:bodyPr/>
          <a:lstStyle>
            <a:lvl1pPr marL="0" indent="0" rtl="0">
              <a:buNone/>
              <a:defRPr/>
            </a:lvl1pPr>
          </a:lstStyle>
          <a:p>
            <a:r>
              <a:rPr lang="en-US" dirty="0"/>
              <a:t>Insert image from file by clicking on the icon</a:t>
            </a:r>
          </a:p>
        </p:txBody>
      </p:sp>
      <p:sp>
        <p:nvSpPr>
          <p:cNvPr id="8" name="Bildplatzhalter 7">
            <a:extLst>
              <a:ext uri="{FF2B5EF4-FFF2-40B4-BE49-F238E27FC236}">
                <a16:creationId xmlns:a16="http://schemas.microsoft.com/office/drawing/2014/main" id="{69F2D387-9A87-4B98-80C0-8CD6B9184DF1}"/>
              </a:ext>
            </a:extLst>
          </p:cNvPr>
          <p:cNvSpPr>
            <a:spLocks noGrp="1"/>
          </p:cNvSpPr>
          <p:nvPr>
            <p:ph type="pic" sz="quarter" idx="13" hasCustomPrompt="1"/>
          </p:nvPr>
        </p:nvSpPr>
        <p:spPr>
          <a:xfrm>
            <a:off x="4577746" y="2132009"/>
            <a:ext cx="4264629" cy="2239965"/>
          </a:xfrm>
        </p:spPr>
        <p:txBody>
          <a:bodyPr/>
          <a:lstStyle>
            <a:lvl1pPr marL="0" indent="0" rtl="0">
              <a:buNone/>
              <a:defRPr/>
            </a:lvl1pPr>
          </a:lstStyle>
          <a:p>
            <a:r>
              <a:rPr lang="en-US" dirty="0"/>
              <a:t>Insert image from file by clicking on the icon</a:t>
            </a:r>
          </a:p>
        </p:txBody>
      </p:sp>
      <p:sp>
        <p:nvSpPr>
          <p:cNvPr id="16" name="Textplatzhalter 15">
            <a:extLst>
              <a:ext uri="{FF2B5EF4-FFF2-40B4-BE49-F238E27FC236}">
                <a16:creationId xmlns:a16="http://schemas.microsoft.com/office/drawing/2014/main" id="{44EBAAAC-9B94-4A0A-859E-57BC1C5229EA}"/>
              </a:ext>
            </a:extLst>
          </p:cNvPr>
          <p:cNvSpPr>
            <a:spLocks noGrp="1"/>
          </p:cNvSpPr>
          <p:nvPr>
            <p:ph type="body" sz="quarter" idx="15" hasCustomPrompt="1"/>
          </p:nvPr>
        </p:nvSpPr>
        <p:spPr>
          <a:xfrm>
            <a:off x="582128" y="2807547"/>
            <a:ext cx="3707066" cy="249299"/>
          </a:xfrm>
        </p:spPr>
        <p:txBody>
          <a:bodyPr>
            <a:noAutofit/>
          </a:bodyPr>
          <a:lstStyle>
            <a:lvl1pPr marL="0" indent="0" rtl="0">
              <a:lnSpc>
                <a:spcPct val="90000"/>
              </a:lnSpc>
              <a:buNone/>
              <a:defRPr sz="1800" cap="all" baseline="0">
                <a:solidFill>
                  <a:schemeClr val="accent1"/>
                </a:solidFill>
              </a:defRPr>
            </a:lvl1pPr>
          </a:lstStyle>
          <a:p>
            <a:pPr lvl="0"/>
            <a:r>
              <a:rPr lang="en-US" dirty="0"/>
              <a:t>Headline, Segoe UI, 18pt</a:t>
            </a:r>
          </a:p>
        </p:txBody>
      </p:sp>
      <p:sp>
        <p:nvSpPr>
          <p:cNvPr id="18" name="Textplatzhalter 17">
            <a:extLst>
              <a:ext uri="{FF2B5EF4-FFF2-40B4-BE49-F238E27FC236}">
                <a16:creationId xmlns:a16="http://schemas.microsoft.com/office/drawing/2014/main" id="{F4CF401C-DE73-4E05-B8D1-DB50DE944C2E}"/>
              </a:ext>
            </a:extLst>
          </p:cNvPr>
          <p:cNvSpPr>
            <a:spLocks noGrp="1"/>
          </p:cNvSpPr>
          <p:nvPr>
            <p:ph type="body" sz="quarter" idx="16" hasCustomPrompt="1"/>
          </p:nvPr>
        </p:nvSpPr>
        <p:spPr>
          <a:xfrm>
            <a:off x="582128" y="3154368"/>
            <a:ext cx="3707066" cy="950907"/>
          </a:xfrm>
        </p:spPr>
        <p:txBody>
          <a:bodyPr/>
          <a:lstStyle>
            <a:lvl1pPr marL="162000" indent="-162000" rtl="0">
              <a:buFont typeface="Wingdings" panose="05000000000000000000" pitchFamily="2" charset="2"/>
              <a:buChar char="§"/>
              <a:defRPr sz="1000"/>
            </a:lvl1pPr>
            <a:lvl2pPr rtl="0">
              <a:defRPr sz="1000"/>
            </a:lvl2pPr>
          </a:lstStyle>
          <a:p>
            <a:pPr lvl="0"/>
            <a:r>
              <a:rPr lang="en-US" dirty="0"/>
              <a:t>First Level, Segoe UI, 10pt </a:t>
            </a:r>
          </a:p>
          <a:p>
            <a:pPr lvl="1"/>
            <a:r>
              <a:rPr lang="en-US" dirty="0"/>
              <a:t>Second Level</a:t>
            </a:r>
          </a:p>
        </p:txBody>
      </p:sp>
      <p:sp>
        <p:nvSpPr>
          <p:cNvPr id="9" name="Textplatzhalter 8">
            <a:extLst>
              <a:ext uri="{FF2B5EF4-FFF2-40B4-BE49-F238E27FC236}">
                <a16:creationId xmlns:a16="http://schemas.microsoft.com/office/drawing/2014/main" id="{60F7FBCD-4838-4858-9B02-5770B636AC3D}"/>
              </a:ext>
            </a:extLst>
          </p:cNvPr>
          <p:cNvSpPr>
            <a:spLocks noGrp="1"/>
          </p:cNvSpPr>
          <p:nvPr>
            <p:ph type="body" sz="quarter" idx="17" hasCustomPrompt="1"/>
          </p:nvPr>
        </p:nvSpPr>
        <p:spPr>
          <a:xfrm>
            <a:off x="4851034" y="606687"/>
            <a:ext cx="3708000" cy="249299"/>
          </a:xfrm>
        </p:spPr>
        <p:txBody>
          <a:bodyPr>
            <a:noAutofit/>
          </a:bodyPr>
          <a:lstStyle>
            <a:lvl1pPr marL="0" indent="0" rtl="0">
              <a:lnSpc>
                <a:spcPct val="90000"/>
              </a:lnSpc>
              <a:buNone/>
              <a:defRPr sz="1800" cap="all" baseline="0">
                <a:solidFill>
                  <a:schemeClr val="accent1"/>
                </a:solidFill>
              </a:defRPr>
            </a:lvl1pPr>
          </a:lstStyle>
          <a:p>
            <a:pPr lvl="0"/>
            <a:r>
              <a:rPr lang="en-US" dirty="0"/>
              <a:t>Headline, Segoe UI, 18pt</a:t>
            </a:r>
          </a:p>
        </p:txBody>
      </p:sp>
      <p:sp>
        <p:nvSpPr>
          <p:cNvPr id="15" name="Textplatzhalter 14">
            <a:extLst>
              <a:ext uri="{FF2B5EF4-FFF2-40B4-BE49-F238E27FC236}">
                <a16:creationId xmlns:a16="http://schemas.microsoft.com/office/drawing/2014/main" id="{5F00088E-BD27-4075-9D51-FDAB7868F927}"/>
              </a:ext>
            </a:extLst>
          </p:cNvPr>
          <p:cNvSpPr>
            <a:spLocks noGrp="1"/>
          </p:cNvSpPr>
          <p:nvPr>
            <p:ph type="body" sz="quarter" idx="18" hasCustomPrompt="1"/>
          </p:nvPr>
        </p:nvSpPr>
        <p:spPr>
          <a:xfrm>
            <a:off x="4851034" y="943794"/>
            <a:ext cx="3708000" cy="950400"/>
          </a:xfrm>
        </p:spPr>
        <p:txBody>
          <a:bodyPr/>
          <a:lstStyle>
            <a:lvl1pPr marL="162000" indent="-162000" rtl="0">
              <a:buFont typeface="Wingdings" panose="05000000000000000000" pitchFamily="2" charset="2"/>
              <a:buChar char="§"/>
              <a:defRPr sz="1000"/>
            </a:lvl1pPr>
            <a:lvl2pPr rtl="0">
              <a:defRPr sz="1000"/>
            </a:lvl2pPr>
            <a:lvl3pPr>
              <a:defRPr sz="1000"/>
            </a:lvl3pPr>
            <a:lvl4pPr>
              <a:defRPr sz="1000"/>
            </a:lvl4pPr>
            <a:lvl5pPr>
              <a:defRPr sz="1000"/>
            </a:lvl5pPr>
          </a:lstStyle>
          <a:p>
            <a:pPr lvl="0"/>
            <a:r>
              <a:rPr lang="en-US" dirty="0"/>
              <a:t>First Level, Segoe UI, 10pt </a:t>
            </a:r>
          </a:p>
          <a:p>
            <a:pPr lvl="1"/>
            <a:r>
              <a:rPr lang="en-US" dirty="0"/>
              <a:t>Second Level</a:t>
            </a:r>
          </a:p>
        </p:txBody>
      </p:sp>
    </p:spTree>
    <p:extLst>
      <p:ext uri="{BB962C8B-B14F-4D97-AF65-F5344CB8AC3E}">
        <p14:creationId xmlns:p14="http://schemas.microsoft.com/office/powerpoint/2010/main" val="41135761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pter, re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4291718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chemeClr val="bg1"/>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5372912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pter with picture, red ">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82226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5619" cy="1538883"/>
          </a:xfrm>
        </p:spPr>
        <p:txBody>
          <a:bodyPr vert="horz">
            <a:noAutofit/>
          </a:bodyPr>
          <a:lstStyle>
            <a:lvl1pPr rtl="0">
              <a:lnSpc>
                <a:spcPts val="3000"/>
              </a:lnSpc>
              <a:defRPr sz="3000">
                <a:solidFill>
                  <a:schemeClr val="bg1"/>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17" name="Bildplatzhalter 16">
            <a:extLst>
              <a:ext uri="{FF2B5EF4-FFF2-40B4-BE49-F238E27FC236}">
                <a16:creationId xmlns:a16="http://schemas.microsoft.com/office/drawing/2014/main" id="{58167987-BC69-4A2B-82A3-6F7D3BE68232}"/>
              </a:ext>
            </a:extLst>
          </p:cNvPr>
          <p:cNvSpPr>
            <a:spLocks noGrp="1"/>
          </p:cNvSpPr>
          <p:nvPr>
            <p:ph type="pic" sz="quarter" idx="12" hasCustomPrompt="1"/>
          </p:nvPr>
        </p:nvSpPr>
        <p:spPr>
          <a:xfrm>
            <a:off x="4646613" y="0"/>
            <a:ext cx="2744787" cy="5145088"/>
          </a:xfrm>
          <a:solidFill>
            <a:schemeClr val="bg1"/>
          </a:solidFill>
        </p:spPr>
        <p:txBody>
          <a:bodyPr/>
          <a:lstStyle>
            <a:lvl1pPr marL="0" indent="0">
              <a:buNone/>
              <a:defRPr/>
            </a:lvl1pPr>
          </a:lstStyle>
          <a:p>
            <a:r>
              <a:rPr lang="en-US" dirty="0"/>
              <a:t>Insert image from file by clicking on the icon</a:t>
            </a:r>
          </a:p>
        </p:txBody>
      </p:sp>
    </p:spTree>
    <p:extLst>
      <p:ext uri="{BB962C8B-B14F-4D97-AF65-F5344CB8AC3E}">
        <p14:creationId xmlns:p14="http://schemas.microsoft.com/office/powerpoint/2010/main" val="23668404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Variation 1">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1664589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chemeClr val="accent1"/>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471572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with picture, Variation 1">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988293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chemeClr val="accent1"/>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4133397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Variation 2">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1772632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chemeClr val="accent1"/>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0960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1">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05768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chemeClr val="accent1"/>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3B413B13-55F7-41C0-B98C-8841607428B9}"/>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3E68A076-ECA3-4C3F-8ACE-FCDA132B0E2A}"/>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4629265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with picture, Variation 2">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221148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chemeClr val="accent1"/>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6432899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Variation 3">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441475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DE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chemeClr val="accent1"/>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341122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with picture, Variation 3">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2715499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DE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chemeClr val="accent1"/>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6280174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Variation 4">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770105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175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F6E67D"/>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2628789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pter with picture, Variation 4">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1906287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175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F6E67D"/>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5814220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pter, Variation 5">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1658707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6E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175641"/>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6694923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pter with picture, Variation 5">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1098143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6E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175641"/>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8625145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 Variation 6">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643391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318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DFEBC2"/>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17667383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 with picture, Variation 6">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3954910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318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DFEBC2"/>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23975046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pter, Variation 7">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2616775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DFE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318096"/>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411134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0:50, Variation 1">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AF921CF9-B57B-416A-9497-3C9E70F21345}"/>
              </a:ext>
            </a:extLst>
          </p:cNvPr>
          <p:cNvGraphicFramePr>
            <a:graphicFrameLocks noChangeAspect="1"/>
          </p:cNvGraphicFramePr>
          <p:nvPr userDrawn="1">
            <p:custDataLst>
              <p:tags r:id="rId1"/>
            </p:custDataLst>
            <p:extLst>
              <p:ext uri="{D42A27DB-BD31-4B8C-83A1-F6EECF244321}">
                <p14:modId xmlns:p14="http://schemas.microsoft.com/office/powerpoint/2010/main" val="3167560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Bildplatzhalter 14">
            <a:extLst>
              <a:ext uri="{FF2B5EF4-FFF2-40B4-BE49-F238E27FC236}">
                <a16:creationId xmlns:a16="http://schemas.microsoft.com/office/drawing/2014/main" id="{E4E5A178-E5DB-4533-A3EA-5BA2796023F9}"/>
              </a:ext>
            </a:extLst>
          </p:cNvPr>
          <p:cNvSpPr>
            <a:spLocks noGrp="1"/>
          </p:cNvSpPr>
          <p:nvPr>
            <p:ph type="pic" sz="quarter" idx="10" hasCustomPrompt="1"/>
          </p:nvPr>
        </p:nvSpPr>
        <p:spPr bwMode="gray">
          <a:xfrm>
            <a:off x="0" y="0"/>
            <a:ext cx="4572000" cy="5145088"/>
          </a:xfrm>
          <a:solidFill>
            <a:schemeClr val="bg1"/>
          </a:solidFill>
        </p:spPr>
        <p:txBody>
          <a:bodyPr/>
          <a:lstStyle>
            <a:lvl1pPr marL="0" indent="0" rtl="0">
              <a:buNone/>
              <a:defRPr/>
            </a:lvl1pPr>
          </a:lstStyle>
          <a:p>
            <a:r>
              <a:rPr lang="en-US" dirty="0"/>
              <a:t>Insert image from file by clicking on the icon</a:t>
            </a:r>
          </a:p>
        </p:txBody>
      </p:sp>
      <p:sp>
        <p:nvSpPr>
          <p:cNvPr id="3" name="Subtitle 2"/>
          <p:cNvSpPr>
            <a:spLocks noGrp="1"/>
          </p:cNvSpPr>
          <p:nvPr>
            <p:ph type="subTitle" idx="1" hasCustomPrompt="1"/>
          </p:nvPr>
        </p:nvSpPr>
        <p:spPr bwMode="gray">
          <a:xfrm>
            <a:off x="4922520" y="27114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2" name="Title 1"/>
          <p:cNvSpPr>
            <a:spLocks noGrp="1"/>
          </p:cNvSpPr>
          <p:nvPr>
            <p:ph type="ctrTitle" hasCustomPrompt="1"/>
          </p:nvPr>
        </p:nvSpPr>
        <p:spPr bwMode="gray">
          <a:xfrm>
            <a:off x="4922520" y="792000"/>
            <a:ext cx="3919855" cy="1538883"/>
          </a:xfrm>
        </p:spPr>
        <p:txBody>
          <a:bodyPr vert="horz" wrap="square" anchor="t">
            <a:noAutofit/>
          </a:bodyPr>
          <a:lstStyle>
            <a:lvl1pPr algn="l" rtl="0">
              <a:lnSpc>
                <a:spcPts val="3000"/>
              </a:lnSpc>
              <a:defRPr sz="3000">
                <a:solidFill>
                  <a:schemeClr val="accent1"/>
                </a:solidFill>
              </a:defRPr>
            </a:lvl1pPr>
          </a:lstStyle>
          <a:p>
            <a:r>
              <a:rPr lang="en-US" dirty="0"/>
              <a:t>Presentation title, Segoe UI, 30pt, </a:t>
            </a:r>
            <a:br>
              <a:rPr lang="en-US" dirty="0"/>
            </a:br>
            <a:r>
              <a:rPr lang="en-US" dirty="0"/>
              <a:t>max. four lines</a:t>
            </a:r>
          </a:p>
        </p:txBody>
      </p:sp>
      <p:sp>
        <p:nvSpPr>
          <p:cNvPr id="12" name="Grafik 8">
            <a:extLst>
              <a:ext uri="{FF2B5EF4-FFF2-40B4-BE49-F238E27FC236}">
                <a16:creationId xmlns:a16="http://schemas.microsoft.com/office/drawing/2014/main" id="{48ABBCCE-4884-469A-AF5A-A775CB4FE839}"/>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Tree>
    <p:extLst>
      <p:ext uri="{BB962C8B-B14F-4D97-AF65-F5344CB8AC3E}">
        <p14:creationId xmlns:p14="http://schemas.microsoft.com/office/powerpoint/2010/main" val="34847681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with picture, Variation 7">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920843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DFE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318096"/>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465682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Variation 8">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2294463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87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F4C59E"/>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6604449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pter with picture, Variation 8">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966239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87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F4C59E"/>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5507860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pter, Variation 9">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118557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4C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871964"/>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8859261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pter with picture, Variation 9">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24424668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4C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871964"/>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998583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pter, Variation 10">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054531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A2E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69008C"/>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37233252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pter with picture, Variation 10">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3413505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A2E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69008C"/>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7932544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pter, Variation 11">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119575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69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A2ECBA"/>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4725847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pter with picture, Variation 11">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1463959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69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A2ECBA"/>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39691732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pter, Variation 12">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728439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005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E8E200"/>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122556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9, Variation 2">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BD514C2-2A29-47C4-8020-4382A623DB88}"/>
              </a:ext>
            </a:extLst>
          </p:cNvPr>
          <p:cNvGraphicFramePr>
            <a:graphicFrameLocks noChangeAspect="1"/>
          </p:cNvGraphicFramePr>
          <p:nvPr userDrawn="1">
            <p:custDataLst>
              <p:tags r:id="rId1"/>
            </p:custDataLst>
            <p:extLst>
              <p:ext uri="{D42A27DB-BD31-4B8C-83A1-F6EECF244321}">
                <p14:modId xmlns:p14="http://schemas.microsoft.com/office/powerpoint/2010/main" val="3680305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a:extLst>
                          <a:ext uri="{FF2B5EF4-FFF2-40B4-BE49-F238E27FC236}">
                            <a16:creationId xmlns:a16="http://schemas.microsoft.com/office/drawing/2014/main" id="{3BD514C2-2A29-47C4-8020-4382A623DB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5E865B6C-B5C0-4F4A-8507-89C27AE9F334}"/>
              </a:ext>
            </a:extLst>
          </p:cNvPr>
          <p:cNvSpPr/>
          <p:nvPr userDrawn="1"/>
        </p:nvSpPr>
        <p:spPr bwMode="gray">
          <a:xfrm>
            <a:off x="0" y="0"/>
            <a:ext cx="9144000" cy="5145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p:cNvSpPr>
            <a:spLocks noGrp="1"/>
          </p:cNvSpPr>
          <p:nvPr>
            <p:ph type="ctrTitle" hasCustomPrompt="1"/>
          </p:nvPr>
        </p:nvSpPr>
        <p:spPr bwMode="gray">
          <a:xfrm>
            <a:off x="2636520" y="792000"/>
            <a:ext cx="5481955" cy="2051844"/>
          </a:xfrm>
        </p:spPr>
        <p:txBody>
          <a:bodyPr vert="horz" wrap="square" anchor="t">
            <a:noAutofit/>
          </a:bodyPr>
          <a:lstStyle>
            <a:lvl1pPr algn="l" rtl="0">
              <a:lnSpc>
                <a:spcPts val="4000"/>
              </a:lnSpc>
              <a:defRPr sz="4000">
                <a:solidFill>
                  <a:schemeClr val="accent1"/>
                </a:solidFill>
              </a:defRPr>
            </a:lvl1pPr>
          </a:lstStyle>
          <a:p>
            <a:r>
              <a:rPr lang="en-US" dirty="0"/>
              <a:t>Presentation title, Segoe UI, 40pt, </a:t>
            </a:r>
            <a:br>
              <a:rPr lang="en-US" dirty="0"/>
            </a:br>
            <a:r>
              <a:rPr lang="en-US" dirty="0"/>
              <a:t>max. four lines</a:t>
            </a:r>
          </a:p>
        </p:txBody>
      </p:sp>
      <p:sp>
        <p:nvSpPr>
          <p:cNvPr id="3" name="Subtitle 2"/>
          <p:cNvSpPr>
            <a:spLocks noGrp="1"/>
          </p:cNvSpPr>
          <p:nvPr>
            <p:ph type="subTitle" idx="1" hasCustomPrompt="1"/>
          </p:nvPr>
        </p:nvSpPr>
        <p:spPr bwMode="gray">
          <a:xfrm>
            <a:off x="2636520" y="3016235"/>
            <a:ext cx="2146755" cy="242122"/>
          </a:xfrm>
          <a:prstGeom prst="roundRect">
            <a:avLst>
              <a:gd name="adj" fmla="val 50000"/>
            </a:avLst>
          </a:prstGeom>
          <a:solidFill>
            <a:schemeClr val="accent1"/>
          </a:solidFill>
        </p:spPr>
        <p:txBody>
          <a:bodyPr wrap="none" lIns="198000" tIns="21600" rIns="198000" bIns="21600" anchor="ctr">
            <a:spAutoFit/>
          </a:bodyPr>
          <a:lstStyle>
            <a:lvl1pPr marL="0" indent="0" algn="l" rtl="0">
              <a:buNone/>
              <a:defRPr sz="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Name surname, TT Month YYYY</a:t>
            </a:r>
          </a:p>
        </p:txBody>
      </p:sp>
      <p:sp>
        <p:nvSpPr>
          <p:cNvPr id="12" name="Grafik 8">
            <a:extLst>
              <a:ext uri="{FF2B5EF4-FFF2-40B4-BE49-F238E27FC236}">
                <a16:creationId xmlns:a16="http://schemas.microsoft.com/office/drawing/2014/main" id="{C344AFA9-4A8E-44CF-8CAF-1B96E944876B}"/>
              </a:ext>
            </a:extLst>
          </p:cNvPr>
          <p:cNvSpPr/>
          <p:nvPr userDrawn="1"/>
        </p:nvSpPr>
        <p:spPr bwMode="gray">
          <a:xfrm>
            <a:off x="8020050" y="4381363"/>
            <a:ext cx="822325" cy="458501"/>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dirty="0"/>
          </a:p>
        </p:txBody>
      </p:sp>
      <p:sp>
        <p:nvSpPr>
          <p:cNvPr id="9" name="Bildplatzhalter 14">
            <a:extLst>
              <a:ext uri="{FF2B5EF4-FFF2-40B4-BE49-F238E27FC236}">
                <a16:creationId xmlns:a16="http://schemas.microsoft.com/office/drawing/2014/main" id="{4CA9CA93-6B6D-4933-A4DB-3993CCDEF516}"/>
              </a:ext>
            </a:extLst>
          </p:cNvPr>
          <p:cNvSpPr>
            <a:spLocks noGrp="1"/>
          </p:cNvSpPr>
          <p:nvPr>
            <p:ph type="pic" sz="quarter" idx="10" hasCustomPrompt="1"/>
          </p:nvPr>
        </p:nvSpPr>
        <p:spPr bwMode="gray">
          <a:xfrm>
            <a:off x="0" y="3607068"/>
            <a:ext cx="2319338" cy="1538020"/>
          </a:xfrm>
          <a:solidFill>
            <a:schemeClr val="bg1"/>
          </a:solidFill>
        </p:spPr>
        <p:txBody>
          <a:bodyPr/>
          <a:lstStyle>
            <a:lvl1pPr marL="0" indent="0" rtl="0">
              <a:buNone/>
              <a:defRPr/>
            </a:lvl1pPr>
          </a:lstStyle>
          <a:p>
            <a:r>
              <a:rPr lang="en-US" dirty="0"/>
              <a:t>Insert image from file by clicking on the icon</a:t>
            </a:r>
          </a:p>
        </p:txBody>
      </p:sp>
      <p:sp>
        <p:nvSpPr>
          <p:cNvPr id="10" name="Bildplatzhalter 4">
            <a:extLst>
              <a:ext uri="{FF2B5EF4-FFF2-40B4-BE49-F238E27FC236}">
                <a16:creationId xmlns:a16="http://schemas.microsoft.com/office/drawing/2014/main" id="{499F140C-09BF-423D-A0CC-184EF5A56DD9}"/>
              </a:ext>
            </a:extLst>
          </p:cNvPr>
          <p:cNvSpPr>
            <a:spLocks noGrp="1"/>
          </p:cNvSpPr>
          <p:nvPr>
            <p:ph type="pic" sz="quarter" idx="12" hasCustomPrompt="1"/>
          </p:nvPr>
        </p:nvSpPr>
        <p:spPr bwMode="gray">
          <a:xfrm>
            <a:off x="0" y="-3075"/>
            <a:ext cx="2319338" cy="36114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5313651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pter with picture Variation 12">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887616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005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E8E200"/>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40473585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pter, Variation 13">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1191523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E8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005FBE"/>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a:noFill/>
        </p:spPr>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a:noFill/>
        </p:spPr>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14476150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pter with picture, Variation 13">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528185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E8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005FBE"/>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732388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 Variation 14">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575493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B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28325A"/>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a:noFill/>
        </p:spPr>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a:noFill/>
        </p:spPr>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4311453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pter with picture, Variation 14">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1091031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FB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28325A"/>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11554397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pter, Variation 15">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D19DD26-04B7-4B16-9000-2856C5C7E37B}"/>
              </a:ext>
            </a:extLst>
          </p:cNvPr>
          <p:cNvGraphicFramePr>
            <a:graphicFrameLocks noChangeAspect="1"/>
          </p:cNvGraphicFramePr>
          <p:nvPr userDrawn="1">
            <p:custDataLst>
              <p:tags r:id="rId1"/>
            </p:custDataLst>
            <p:extLst>
              <p:ext uri="{D42A27DB-BD31-4B8C-83A1-F6EECF244321}">
                <p14:modId xmlns:p14="http://schemas.microsoft.com/office/powerpoint/2010/main" val="38667424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Objekt 7" hidden="1">
                        <a:extLst>
                          <a:ext uri="{FF2B5EF4-FFF2-40B4-BE49-F238E27FC236}">
                            <a16:creationId xmlns:a16="http://schemas.microsoft.com/office/drawing/2014/main" id="{FD19DD26-04B7-4B16-9000-2856C5C7E3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28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7091362" cy="1538883"/>
          </a:xfrm>
        </p:spPr>
        <p:txBody>
          <a:bodyPr vert="horz">
            <a:noAutofit/>
          </a:bodyPr>
          <a:lstStyle>
            <a:lvl1pPr rtl="0">
              <a:lnSpc>
                <a:spcPts val="4000"/>
              </a:lnSpc>
              <a:defRPr sz="4000">
                <a:solidFill>
                  <a:srgbClr val="FBA700"/>
                </a:solidFill>
              </a:defRPr>
            </a:lvl1pPr>
          </a:lstStyle>
          <a:p>
            <a:r>
              <a:rPr lang="en-US" dirty="0"/>
              <a:t>Chapter Divider, </a:t>
            </a:r>
            <a:br>
              <a:rPr lang="en-US" dirty="0"/>
            </a:br>
            <a:r>
              <a:rPr lang="en-US" dirty="0"/>
              <a:t>Segoe UI, 40pt,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a:noFill/>
        </p:spPr>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a:noFill/>
        </p:spPr>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25652880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with picture, Variation 15">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25E8F81-FE39-46BE-ABD8-B4CE401D84C0}"/>
              </a:ext>
            </a:extLst>
          </p:cNvPr>
          <p:cNvGraphicFramePr>
            <a:graphicFrameLocks noChangeAspect="1"/>
          </p:cNvGraphicFramePr>
          <p:nvPr userDrawn="1">
            <p:custDataLst>
              <p:tags r:id="rId1"/>
            </p:custDataLst>
            <p:extLst>
              <p:ext uri="{D42A27DB-BD31-4B8C-83A1-F6EECF244321}">
                <p14:modId xmlns:p14="http://schemas.microsoft.com/office/powerpoint/2010/main" val="683480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25E8F81-FE39-46BE-ABD8-B4CE401D84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rgbClr val="28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20" y="303212"/>
            <a:ext cx="3914738" cy="1154162"/>
          </a:xfrm>
        </p:spPr>
        <p:txBody>
          <a:bodyPr vert="horz">
            <a:noAutofit/>
          </a:bodyPr>
          <a:lstStyle>
            <a:lvl1pPr rtl="0">
              <a:lnSpc>
                <a:spcPts val="3000"/>
              </a:lnSpc>
              <a:defRPr sz="3000">
                <a:solidFill>
                  <a:srgbClr val="FBA700"/>
                </a:solidFill>
              </a:defRPr>
            </a:lvl1pPr>
          </a:lstStyle>
          <a:p>
            <a:r>
              <a:rPr lang="en-US" dirty="0"/>
              <a:t>Chapter Divider, </a:t>
            </a:r>
            <a:br>
              <a:rPr lang="en-US" dirty="0"/>
            </a:br>
            <a:r>
              <a:rPr lang="en-US" dirty="0"/>
              <a:t>Segoe UI, 30pt, </a:t>
            </a:r>
            <a:br>
              <a:rPr lang="en-US" dirty="0"/>
            </a:br>
            <a:r>
              <a:rPr lang="en-US" dirty="0"/>
              <a:t>max. 3 Lines</a:t>
            </a:r>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dirty="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dirty="0"/>
          </a:p>
        </p:txBody>
      </p:sp>
      <p:sp>
        <p:nvSpPr>
          <p:cNvPr id="8" name="Bildplatzhalter 7">
            <a:extLst>
              <a:ext uri="{FF2B5EF4-FFF2-40B4-BE49-F238E27FC236}">
                <a16:creationId xmlns:a16="http://schemas.microsoft.com/office/drawing/2014/main" id="{2EC03FA2-C5E9-46FF-A82B-4CBFAD863B41}"/>
              </a:ext>
            </a:extLst>
          </p:cNvPr>
          <p:cNvSpPr>
            <a:spLocks noGrp="1"/>
          </p:cNvSpPr>
          <p:nvPr>
            <p:ph type="pic" sz="quarter" idx="12" hasCustomPrompt="1"/>
          </p:nvPr>
        </p:nvSpPr>
        <p:spPr bwMode="gray">
          <a:xfrm>
            <a:off x="4646613" y="0"/>
            <a:ext cx="2744787" cy="5145088"/>
          </a:xfrm>
          <a:solidFill>
            <a:schemeClr val="bg1"/>
          </a:solidFill>
        </p:spPr>
        <p:txBody>
          <a:bodyPr/>
          <a:lstStyle>
            <a:lvl1pPr marL="0" indent="0" rtl="0">
              <a:buNone/>
              <a:defRPr/>
            </a:lvl1pPr>
          </a:lstStyle>
          <a:p>
            <a:r>
              <a:rPr lang="en-US" dirty="0"/>
              <a:t>Insert image from file by clicking on the icon</a:t>
            </a:r>
          </a:p>
        </p:txBody>
      </p:sp>
    </p:spTree>
    <p:extLst>
      <p:ext uri="{BB962C8B-B14F-4D97-AF65-F5344CB8AC3E}">
        <p14:creationId xmlns:p14="http://schemas.microsoft.com/office/powerpoint/2010/main" val="25531769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A633ECB-07AD-44A7-8EF2-1B6401B444EE}"/>
              </a:ext>
            </a:extLst>
          </p:cNvPr>
          <p:cNvGraphicFramePr>
            <a:graphicFrameLocks noChangeAspect="1"/>
          </p:cNvGraphicFramePr>
          <p:nvPr userDrawn="1">
            <p:custDataLst>
              <p:tags r:id="rId1"/>
            </p:custDataLst>
            <p:extLst>
              <p:ext uri="{D42A27DB-BD31-4B8C-83A1-F6EECF244321}">
                <p14:modId xmlns:p14="http://schemas.microsoft.com/office/powerpoint/2010/main" val="3596054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A633ECB-07AD-44A7-8EF2-1B6401B444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bg1"/>
                </a:solidFill>
              </a:defRPr>
            </a:lvl1pPr>
          </a:lstStyle>
          <a:p>
            <a:r>
              <a:rPr lang="en-US" noProof="0"/>
              <a:t>Presentation title</a:t>
            </a:r>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bg1"/>
                </a:solidFill>
              </a:defRPr>
            </a:lvl1pPr>
          </a:lstStyle>
          <a:p>
            <a:fld id="{54413C03-D129-4B04-B289-283874789DC0}" type="slidenum">
              <a:rPr lang="en-US" noProof="0" smtClean="0"/>
              <a:pPr/>
              <a:t>‹#›</a:t>
            </a:fld>
            <a:endParaRPr lang="en-US" noProof="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bg1"/>
          </a:solidFill>
          <a:ln w="9525" cap="flat">
            <a:noFill/>
            <a:prstDash val="solid"/>
            <a:miter/>
          </a:ln>
        </p:spPr>
        <p:txBody>
          <a:bodyPr rtlCol="0" anchor="ctr"/>
          <a:lstStyle/>
          <a:p>
            <a:pPr rtl="0"/>
            <a:endParaRPr lang="en-US" noProof="0"/>
          </a:p>
        </p:txBody>
      </p:sp>
      <p:sp>
        <p:nvSpPr>
          <p:cNvPr id="8" name="Textplatzhalter 7">
            <a:extLst>
              <a:ext uri="{FF2B5EF4-FFF2-40B4-BE49-F238E27FC236}">
                <a16:creationId xmlns:a16="http://schemas.microsoft.com/office/drawing/2014/main" id="{ABE4E586-88CE-494B-9DF4-3093DED30381}"/>
              </a:ext>
            </a:extLst>
          </p:cNvPr>
          <p:cNvSpPr>
            <a:spLocks noGrp="1"/>
          </p:cNvSpPr>
          <p:nvPr>
            <p:ph type="body" sz="quarter" idx="12" hasCustomPrompt="1"/>
          </p:nvPr>
        </p:nvSpPr>
        <p:spPr bwMode="gray">
          <a:xfrm>
            <a:off x="300037" y="3741420"/>
            <a:ext cx="8539955" cy="188321"/>
          </a:xfrm>
        </p:spPr>
        <p:txBody>
          <a:bodyPr>
            <a:noAutofit/>
          </a:bodyPr>
          <a:lstStyle>
            <a:lvl1pPr marL="0" indent="0" rtl="0">
              <a:buNone/>
              <a:defRPr cap="all" baseline="0">
                <a:solidFill>
                  <a:schemeClr val="bg1"/>
                </a:solidFill>
              </a:defRPr>
            </a:lvl1pPr>
          </a:lstStyle>
          <a:p>
            <a:pPr lvl="0"/>
            <a:r>
              <a:rPr lang="en-US" noProof="0"/>
              <a:t>AutHor, Segoe UI, 12pt</a:t>
            </a:r>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19" y="524192"/>
            <a:ext cx="8539955" cy="3077766"/>
          </a:xfrm>
        </p:spPr>
        <p:txBody>
          <a:bodyPr vert="horz">
            <a:noAutofit/>
          </a:bodyPr>
          <a:lstStyle>
            <a:lvl1pPr rtl="0">
              <a:lnSpc>
                <a:spcPts val="4000"/>
              </a:lnSpc>
              <a:defRPr sz="4000">
                <a:solidFill>
                  <a:schemeClr val="bg1"/>
                </a:solidFill>
              </a:defRPr>
            </a:lvl1pPr>
          </a:lstStyle>
          <a:p>
            <a:r>
              <a:rPr lang="en-US" noProof="0"/>
              <a:t>Quote, </a:t>
            </a:r>
            <a:br>
              <a:rPr lang="en-US" noProof="0"/>
            </a:br>
            <a:r>
              <a:rPr lang="en-US" noProof="0"/>
              <a:t>Segoe UI, 40pt, </a:t>
            </a:r>
            <a:br>
              <a:rPr lang="en-US" noProof="0"/>
            </a:br>
            <a:r>
              <a:rPr lang="en-US" noProof="0"/>
              <a:t>max. 6 Lines</a:t>
            </a:r>
          </a:p>
        </p:txBody>
      </p:sp>
    </p:spTree>
    <p:extLst>
      <p:ext uri="{BB962C8B-B14F-4D97-AF65-F5344CB8AC3E}">
        <p14:creationId xmlns:p14="http://schemas.microsoft.com/office/powerpoint/2010/main" val="17990526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Variation 1">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A633ECB-07AD-44A7-8EF2-1B6401B444EE}"/>
              </a:ext>
            </a:extLst>
          </p:cNvPr>
          <p:cNvGraphicFramePr>
            <a:graphicFrameLocks noChangeAspect="1"/>
          </p:cNvGraphicFramePr>
          <p:nvPr userDrawn="1">
            <p:custDataLst>
              <p:tags r:id="rId1"/>
            </p:custDataLst>
            <p:extLst>
              <p:ext uri="{D42A27DB-BD31-4B8C-83A1-F6EECF244321}">
                <p14:modId xmlns:p14="http://schemas.microsoft.com/office/powerpoint/2010/main" val="225058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bwMode="gray">
          <a:xfrm>
            <a:off x="0" y="0"/>
            <a:ext cx="9144000" cy="51450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bwMode="gray"/>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bwMode="gray"/>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Textplatzhalter 7">
            <a:extLst>
              <a:ext uri="{FF2B5EF4-FFF2-40B4-BE49-F238E27FC236}">
                <a16:creationId xmlns:a16="http://schemas.microsoft.com/office/drawing/2014/main" id="{ABE4E586-88CE-494B-9DF4-3093DED30381}"/>
              </a:ext>
            </a:extLst>
          </p:cNvPr>
          <p:cNvSpPr>
            <a:spLocks noGrp="1"/>
          </p:cNvSpPr>
          <p:nvPr>
            <p:ph type="body" sz="quarter" idx="12" hasCustomPrompt="1"/>
          </p:nvPr>
        </p:nvSpPr>
        <p:spPr bwMode="gray">
          <a:xfrm>
            <a:off x="300037" y="3741420"/>
            <a:ext cx="8539955" cy="188321"/>
          </a:xfrm>
        </p:spPr>
        <p:txBody>
          <a:bodyPr>
            <a:noAutofit/>
          </a:bodyPr>
          <a:lstStyle>
            <a:lvl1pPr marL="0" indent="0" rtl="0">
              <a:buNone/>
              <a:defRPr cap="all" baseline="0">
                <a:solidFill>
                  <a:schemeClr val="accent1"/>
                </a:solidFill>
              </a:defRPr>
            </a:lvl1pPr>
          </a:lstStyle>
          <a:p>
            <a:pPr lvl="0"/>
            <a:r>
              <a:rPr lang="en-US" dirty="0"/>
              <a:t>Author, Segoe UI, 12pt</a:t>
            </a:r>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bwMode="gray">
          <a:xfrm>
            <a:off x="302419" y="524192"/>
            <a:ext cx="8539955" cy="3077766"/>
          </a:xfrm>
        </p:spPr>
        <p:txBody>
          <a:bodyPr vert="horz">
            <a:noAutofit/>
          </a:bodyPr>
          <a:lstStyle>
            <a:lvl1pPr rtl="0">
              <a:lnSpc>
                <a:spcPts val="4000"/>
              </a:lnSpc>
              <a:defRPr sz="4000">
                <a:solidFill>
                  <a:schemeClr val="accent1"/>
                </a:solidFill>
              </a:defRPr>
            </a:lvl1pPr>
          </a:lstStyle>
          <a:p>
            <a:r>
              <a:rPr lang="en-US" dirty="0"/>
              <a:t>Quote, </a:t>
            </a:r>
            <a:br>
              <a:rPr lang="en-US" dirty="0"/>
            </a:br>
            <a:r>
              <a:rPr lang="en-US" dirty="0"/>
              <a:t>Segoe UI, 40pt, </a:t>
            </a:r>
            <a:br>
              <a:rPr lang="en-US" dirty="0"/>
            </a:br>
            <a:r>
              <a:rPr lang="en-US" dirty="0"/>
              <a:t>max. 6 Lines</a:t>
            </a:r>
          </a:p>
        </p:txBody>
      </p:sp>
    </p:spTree>
    <p:extLst>
      <p:ext uri="{BB962C8B-B14F-4D97-AF65-F5344CB8AC3E}">
        <p14:creationId xmlns:p14="http://schemas.microsoft.com/office/powerpoint/2010/main" val="38282393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Variation 2">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A633ECB-07AD-44A7-8EF2-1B6401B444EE}"/>
              </a:ext>
            </a:extLst>
          </p:cNvPr>
          <p:cNvGraphicFramePr>
            <a:graphicFrameLocks noChangeAspect="1"/>
          </p:cNvGraphicFramePr>
          <p:nvPr userDrawn="1">
            <p:custDataLst>
              <p:tags r:id="rId1"/>
            </p:custDataLst>
            <p:extLst>
              <p:ext uri="{D42A27DB-BD31-4B8C-83A1-F6EECF244321}">
                <p14:modId xmlns:p14="http://schemas.microsoft.com/office/powerpoint/2010/main" val="604309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a:extLst>
                          <a:ext uri="{FF2B5EF4-FFF2-40B4-BE49-F238E27FC236}">
                            <a16:creationId xmlns:a16="http://schemas.microsoft.com/office/drawing/2014/main" id="{6A633ECB-07AD-44A7-8EF2-1B6401B444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65D5692-E96A-46EE-8E1E-DB2BDCD3FDBC}"/>
              </a:ext>
            </a:extLst>
          </p:cNvPr>
          <p:cNvSpPr/>
          <p:nvPr userDrawn="1"/>
        </p:nvSpPr>
        <p:spPr>
          <a:xfrm>
            <a:off x="0" y="0"/>
            <a:ext cx="9144000" cy="5145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Fußzeilenplatzhalter 2">
            <a:extLst>
              <a:ext uri="{FF2B5EF4-FFF2-40B4-BE49-F238E27FC236}">
                <a16:creationId xmlns:a16="http://schemas.microsoft.com/office/drawing/2014/main" id="{BC1F8751-E3F5-4C4D-92C0-A3F2D2D17E5E}"/>
              </a:ext>
            </a:extLst>
          </p:cNvPr>
          <p:cNvSpPr>
            <a:spLocks noGrp="1"/>
          </p:cNvSpPr>
          <p:nvPr>
            <p:ph type="ftr" sz="quarter" idx="10"/>
          </p:nvPr>
        </p:nvSpPr>
        <p:spPr/>
        <p:txBody>
          <a:bodyPr/>
          <a:lstStyle>
            <a:lvl1pPr rtl="0">
              <a:defRPr>
                <a:solidFill>
                  <a:schemeClr val="accent1"/>
                </a:solidFill>
              </a:defRPr>
            </a:lvl1pPr>
          </a:lstStyle>
          <a:p>
            <a:r>
              <a:rPr lang="en-US"/>
              <a:t>Presentation title</a:t>
            </a:r>
            <a:endParaRPr lang="en-US" dirty="0"/>
          </a:p>
        </p:txBody>
      </p:sp>
      <p:sp>
        <p:nvSpPr>
          <p:cNvPr id="4" name="Foliennummernplatzhalter 3">
            <a:extLst>
              <a:ext uri="{FF2B5EF4-FFF2-40B4-BE49-F238E27FC236}">
                <a16:creationId xmlns:a16="http://schemas.microsoft.com/office/drawing/2014/main" id="{01C2F14D-BC3F-405F-B8C1-EA8821C04BFA}"/>
              </a:ext>
            </a:extLst>
          </p:cNvPr>
          <p:cNvSpPr>
            <a:spLocks noGrp="1"/>
          </p:cNvSpPr>
          <p:nvPr>
            <p:ph type="sldNum" sz="quarter" idx="11"/>
          </p:nvPr>
        </p:nvSpPr>
        <p:spPr/>
        <p:txBody>
          <a:bodyPr/>
          <a:lstStyle>
            <a:lvl1pPr rtl="0">
              <a:defRPr>
                <a:solidFill>
                  <a:schemeClr val="accent1"/>
                </a:solidFill>
              </a:defRPr>
            </a:lvl1pPr>
          </a:lstStyle>
          <a:p>
            <a:fld id="{54413C03-D129-4B04-B289-283874789DC0}" type="slidenum">
              <a:rPr lang="en-US" smtClean="0"/>
              <a:pPr/>
              <a:t>‹#›</a:t>
            </a:fld>
            <a:endParaRPr lang="en-US" dirty="0"/>
          </a:p>
        </p:txBody>
      </p:sp>
      <p:sp>
        <p:nvSpPr>
          <p:cNvPr id="6" name="Grafik 8">
            <a:extLst>
              <a:ext uri="{FF2B5EF4-FFF2-40B4-BE49-F238E27FC236}">
                <a16:creationId xmlns:a16="http://schemas.microsoft.com/office/drawing/2014/main" id="{0DF332BC-A006-4A31-9203-1BB4237E2F72}"/>
              </a:ext>
            </a:extLst>
          </p:cNvPr>
          <p:cNvSpPr/>
          <p:nvPr userDrawn="1"/>
        </p:nvSpPr>
        <p:spPr>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
        <p:nvSpPr>
          <p:cNvPr id="8" name="Textplatzhalter 7">
            <a:extLst>
              <a:ext uri="{FF2B5EF4-FFF2-40B4-BE49-F238E27FC236}">
                <a16:creationId xmlns:a16="http://schemas.microsoft.com/office/drawing/2014/main" id="{ABE4E586-88CE-494B-9DF4-3093DED30381}"/>
              </a:ext>
            </a:extLst>
          </p:cNvPr>
          <p:cNvSpPr>
            <a:spLocks noGrp="1"/>
          </p:cNvSpPr>
          <p:nvPr>
            <p:ph type="body" sz="quarter" idx="12" hasCustomPrompt="1"/>
          </p:nvPr>
        </p:nvSpPr>
        <p:spPr>
          <a:xfrm>
            <a:off x="300037" y="3741420"/>
            <a:ext cx="8539955" cy="188321"/>
          </a:xfrm>
        </p:spPr>
        <p:txBody>
          <a:bodyPr>
            <a:noAutofit/>
          </a:bodyPr>
          <a:lstStyle>
            <a:lvl1pPr marL="0" indent="0" rtl="0">
              <a:buNone/>
              <a:defRPr cap="all" baseline="0">
                <a:solidFill>
                  <a:schemeClr val="accent1"/>
                </a:solidFill>
              </a:defRPr>
            </a:lvl1pPr>
          </a:lstStyle>
          <a:p>
            <a:pPr lvl="0"/>
            <a:r>
              <a:rPr lang="en-US" dirty="0"/>
              <a:t>Author, Segoe UI, 12pt</a:t>
            </a:r>
          </a:p>
        </p:txBody>
      </p:sp>
      <p:sp>
        <p:nvSpPr>
          <p:cNvPr id="2" name="Titel 1">
            <a:extLst>
              <a:ext uri="{FF2B5EF4-FFF2-40B4-BE49-F238E27FC236}">
                <a16:creationId xmlns:a16="http://schemas.microsoft.com/office/drawing/2014/main" id="{19EB4BA0-9C02-48FF-8B95-89D7C6F95520}"/>
              </a:ext>
            </a:extLst>
          </p:cNvPr>
          <p:cNvSpPr>
            <a:spLocks noGrp="1"/>
          </p:cNvSpPr>
          <p:nvPr>
            <p:ph type="title" hasCustomPrompt="1"/>
          </p:nvPr>
        </p:nvSpPr>
        <p:spPr>
          <a:xfrm>
            <a:off x="302419" y="524192"/>
            <a:ext cx="8539955" cy="3077766"/>
          </a:xfrm>
        </p:spPr>
        <p:txBody>
          <a:bodyPr vert="horz">
            <a:noAutofit/>
          </a:bodyPr>
          <a:lstStyle>
            <a:lvl1pPr rtl="0">
              <a:lnSpc>
                <a:spcPts val="4000"/>
              </a:lnSpc>
              <a:defRPr sz="4000">
                <a:solidFill>
                  <a:schemeClr val="accent1"/>
                </a:solidFill>
              </a:defRPr>
            </a:lvl1pPr>
          </a:lstStyle>
          <a:p>
            <a:r>
              <a:rPr lang="en-US" dirty="0"/>
              <a:t>Quote, </a:t>
            </a:r>
            <a:br>
              <a:rPr lang="en-US" dirty="0"/>
            </a:br>
            <a:r>
              <a:rPr lang="en-US" dirty="0"/>
              <a:t>Segoe UI, 40pt, </a:t>
            </a:r>
            <a:br>
              <a:rPr lang="en-US" dirty="0"/>
            </a:br>
            <a:r>
              <a:rPr lang="en-US" dirty="0"/>
              <a:t>max. 6 Lines</a:t>
            </a:r>
          </a:p>
        </p:txBody>
      </p:sp>
    </p:spTree>
    <p:extLst>
      <p:ext uri="{BB962C8B-B14F-4D97-AF65-F5344CB8AC3E}">
        <p14:creationId xmlns:p14="http://schemas.microsoft.com/office/powerpoint/2010/main" val="22904122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ags" Target="../tags/tag2.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oleObject" Target="../embeddings/oleObject1.bin"/><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emf"/><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573C7373-B062-49D1-95CD-2D40ADE59312}"/>
              </a:ext>
            </a:extLst>
          </p:cNvPr>
          <p:cNvGraphicFramePr>
            <a:graphicFrameLocks noChangeAspect="1"/>
          </p:cNvGraphicFramePr>
          <p:nvPr userDrawn="1">
            <p:custDataLst>
              <p:tags r:id="rId107"/>
            </p:custDataLst>
            <p:extLst>
              <p:ext uri="{D42A27DB-BD31-4B8C-83A1-F6EECF244321}">
                <p14:modId xmlns:p14="http://schemas.microsoft.com/office/powerpoint/2010/main" val="2505652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8" imgW="306" imgH="306" progId="TCLayout.ActiveDocument.1">
                  <p:embed/>
                </p:oleObj>
              </mc:Choice>
              <mc:Fallback>
                <p:oleObj name="think-cell Folie" r:id="rId108" imgW="306" imgH="306" progId="TCLayout.ActiveDocument.1">
                  <p:embed/>
                  <p:pic>
                    <p:nvPicPr>
                      <p:cNvPr id="0" name=""/>
                      <p:cNvPicPr/>
                      <p:nvPr/>
                    </p:nvPicPr>
                    <p:blipFill>
                      <a:blip r:embed="rId10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bwMode="gray">
          <a:xfrm>
            <a:off x="302420" y="303212"/>
            <a:ext cx="7091362" cy="615553"/>
          </a:xfrm>
          <a:prstGeom prst="rect">
            <a:avLst/>
          </a:prstGeom>
        </p:spPr>
        <p:txBody>
          <a:bodyPr vert="horz" lIns="0" tIns="0" rIns="0" bIns="0" rtlCol="0" anchor="t" anchorCtr="0">
            <a:noAutofit/>
          </a:bodyPr>
          <a:lstStyle/>
          <a:p>
            <a:r>
              <a:rPr lang="en-US" noProof="0" dirty="0"/>
              <a:t>Slide Title, Segoe UI, 24pt</a:t>
            </a:r>
            <a:br>
              <a:rPr lang="en-US" noProof="0" dirty="0"/>
            </a:br>
            <a:r>
              <a:rPr lang="en-US" noProof="0" dirty="0"/>
              <a:t>Max. 2 Lines</a:t>
            </a:r>
          </a:p>
        </p:txBody>
      </p:sp>
      <p:sp>
        <p:nvSpPr>
          <p:cNvPr id="3" name="Text Placeholder 2"/>
          <p:cNvSpPr>
            <a:spLocks noGrp="1"/>
          </p:cNvSpPr>
          <p:nvPr>
            <p:ph type="body" idx="1"/>
          </p:nvPr>
        </p:nvSpPr>
        <p:spPr bwMode="gray">
          <a:xfrm>
            <a:off x="302420" y="1492251"/>
            <a:ext cx="7088980" cy="2879724"/>
          </a:xfrm>
          <a:prstGeom prst="rect">
            <a:avLst/>
          </a:prstGeom>
        </p:spPr>
        <p:txBody>
          <a:bodyPr vert="horz" lIns="0" tIns="0" rIns="0" bIns="0" rtlCol="0">
            <a:noAutofit/>
          </a:bodyPr>
          <a:lstStyle/>
          <a:p>
            <a:pPr lvl="0"/>
            <a:r>
              <a:rPr lang="en-US" noProof="0" dirty="0"/>
              <a:t>First Level, Segoe UI, 12pt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3"/>
          </p:nvPr>
        </p:nvSpPr>
        <p:spPr bwMode="gray">
          <a:xfrm>
            <a:off x="618649" y="4733844"/>
            <a:ext cx="3151664" cy="123111"/>
          </a:xfrm>
          <a:prstGeom prst="rect">
            <a:avLst/>
          </a:prstGeom>
        </p:spPr>
        <p:txBody>
          <a:bodyPr vert="horz" lIns="0" tIns="0" rIns="0" bIns="0" rtlCol="0" anchor="ctr">
            <a:noAutofit/>
          </a:bodyPr>
          <a:lstStyle>
            <a:lvl1pPr algn="l" rtl="0">
              <a:defRPr sz="800" cap="all" baseline="0">
                <a:solidFill>
                  <a:schemeClr val="accent1"/>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300038" y="4733844"/>
            <a:ext cx="318611" cy="123111"/>
          </a:xfrm>
          <a:prstGeom prst="rect">
            <a:avLst/>
          </a:prstGeom>
        </p:spPr>
        <p:txBody>
          <a:bodyPr vert="horz" lIns="0" tIns="0" rIns="0" bIns="0" rtlCol="0" anchor="ctr">
            <a:noAutofit/>
          </a:bodyPr>
          <a:lstStyle>
            <a:lvl1pPr algn="l" rtl="0">
              <a:defRPr sz="800">
                <a:solidFill>
                  <a:schemeClr val="accent1"/>
                </a:solidFill>
              </a:defRPr>
            </a:lvl1pPr>
          </a:lstStyle>
          <a:p>
            <a:fld id="{54413C03-D129-4B04-B289-283874789DC0}" type="slidenum">
              <a:rPr lang="en-US" smtClean="0"/>
              <a:pPr/>
              <a:t>‹#›</a:t>
            </a:fld>
            <a:endParaRPr lang="en-US" dirty="0"/>
          </a:p>
        </p:txBody>
      </p:sp>
      <p:sp>
        <p:nvSpPr>
          <p:cNvPr id="10" name="Grafik 8">
            <a:extLst>
              <a:ext uri="{FF2B5EF4-FFF2-40B4-BE49-F238E27FC236}">
                <a16:creationId xmlns:a16="http://schemas.microsoft.com/office/drawing/2014/main" id="{7BF37C91-00E2-47BD-94A0-102999D00519}"/>
              </a:ext>
            </a:extLst>
          </p:cNvPr>
          <p:cNvSpPr/>
          <p:nvPr/>
        </p:nvSpPr>
        <p:spPr bwMode="gray">
          <a:xfrm>
            <a:off x="8284370" y="4616326"/>
            <a:ext cx="614456" cy="342600"/>
          </a:xfrm>
          <a:custGeom>
            <a:avLst/>
            <a:gdLst>
              <a:gd name="connsiteX0" fmla="*/ 363160 w 726376"/>
              <a:gd name="connsiteY0" fmla="*/ -28 h 405003"/>
              <a:gd name="connsiteX1" fmla="*/ 726348 w 726376"/>
              <a:gd name="connsiteY1" fmla="*/ 202473 h 405003"/>
              <a:gd name="connsiteX2" fmla="*/ 363160 w 726376"/>
              <a:gd name="connsiteY2" fmla="*/ 404975 h 405003"/>
              <a:gd name="connsiteX3" fmla="*/ -28 w 726376"/>
              <a:gd name="connsiteY3" fmla="*/ 202473 h 405003"/>
              <a:gd name="connsiteX4" fmla="*/ 363160 w 726376"/>
              <a:gd name="connsiteY4" fmla="*/ -28 h 405003"/>
              <a:gd name="connsiteX5" fmla="*/ 363160 w 726376"/>
              <a:gd name="connsiteY5" fmla="*/ 18164 h 405003"/>
              <a:gd name="connsiteX6" fmla="*/ 18355 w 726376"/>
              <a:gd name="connsiteY6" fmla="*/ 202473 h 405003"/>
              <a:gd name="connsiteX7" fmla="*/ 363160 w 726376"/>
              <a:gd name="connsiteY7" fmla="*/ 386496 h 405003"/>
              <a:gd name="connsiteX8" fmla="*/ 708060 w 726376"/>
              <a:gd name="connsiteY8" fmla="*/ 202473 h 405003"/>
              <a:gd name="connsiteX9" fmla="*/ 363160 w 726376"/>
              <a:gd name="connsiteY9" fmla="*/ 18164 h 405003"/>
              <a:gd name="connsiteX10" fmla="*/ 299342 w 726376"/>
              <a:gd name="connsiteY10" fmla="*/ 221904 h 405003"/>
              <a:gd name="connsiteX11" fmla="*/ 227905 w 726376"/>
              <a:gd name="connsiteY11" fmla="*/ 221904 h 405003"/>
              <a:gd name="connsiteX12" fmla="*/ 249312 w 726376"/>
              <a:gd name="connsiteY12" fmla="*/ 247725 h 405003"/>
              <a:gd name="connsiteX13" fmla="*/ 253813 w 726376"/>
              <a:gd name="connsiteY13" fmla="*/ 247717 h 405003"/>
              <a:gd name="connsiteX14" fmla="*/ 274292 w 726376"/>
              <a:gd name="connsiteY14" fmla="*/ 235239 h 405003"/>
              <a:gd name="connsiteX15" fmla="*/ 297723 w 726376"/>
              <a:gd name="connsiteY15" fmla="*/ 235239 h 405003"/>
              <a:gd name="connsiteX16" fmla="*/ 252860 w 726376"/>
              <a:gd name="connsiteY16" fmla="*/ 266386 h 405003"/>
              <a:gd name="connsiteX17" fmla="*/ 203521 w 726376"/>
              <a:gd name="connsiteY17" fmla="*/ 215522 h 405003"/>
              <a:gd name="connsiteX18" fmla="*/ 249354 w 726376"/>
              <a:gd name="connsiteY18" fmla="*/ 164528 h 405003"/>
              <a:gd name="connsiteX19" fmla="*/ 252860 w 726376"/>
              <a:gd name="connsiteY19" fmla="*/ 164468 h 405003"/>
              <a:gd name="connsiteX20" fmla="*/ 299342 w 726376"/>
              <a:gd name="connsiteY20" fmla="*/ 221904 h 405003"/>
              <a:gd name="connsiteX21" fmla="*/ 251717 w 726376"/>
              <a:gd name="connsiteY21" fmla="*/ 182756 h 405003"/>
              <a:gd name="connsiteX22" fmla="*/ 228115 w 726376"/>
              <a:gd name="connsiteY22" fmla="*/ 204453 h 405003"/>
              <a:gd name="connsiteX23" fmla="*/ 228095 w 726376"/>
              <a:gd name="connsiteY23" fmla="*/ 205331 h 405003"/>
              <a:gd name="connsiteX24" fmla="*/ 274482 w 726376"/>
              <a:gd name="connsiteY24" fmla="*/ 205331 h 405003"/>
              <a:gd name="connsiteX25" fmla="*/ 251622 w 726376"/>
              <a:gd name="connsiteY25" fmla="*/ 182756 h 405003"/>
              <a:gd name="connsiteX26" fmla="*/ 608905 w 726376"/>
              <a:gd name="connsiteY26" fmla="*/ 221904 h 405003"/>
              <a:gd name="connsiteX27" fmla="*/ 537467 w 726376"/>
              <a:gd name="connsiteY27" fmla="*/ 221904 h 405003"/>
              <a:gd name="connsiteX28" fmla="*/ 558921 w 726376"/>
              <a:gd name="connsiteY28" fmla="*/ 247687 h 405003"/>
              <a:gd name="connsiteX29" fmla="*/ 562899 w 726376"/>
              <a:gd name="connsiteY29" fmla="*/ 247717 h 405003"/>
              <a:gd name="connsiteX30" fmla="*/ 583378 w 726376"/>
              <a:gd name="connsiteY30" fmla="*/ 235239 h 405003"/>
              <a:gd name="connsiteX31" fmla="*/ 606809 w 726376"/>
              <a:gd name="connsiteY31" fmla="*/ 235239 h 405003"/>
              <a:gd name="connsiteX32" fmla="*/ 562042 w 726376"/>
              <a:gd name="connsiteY32" fmla="*/ 266386 h 405003"/>
              <a:gd name="connsiteX33" fmla="*/ 512454 w 726376"/>
              <a:gd name="connsiteY33" fmla="*/ 220809 h 405003"/>
              <a:gd name="connsiteX34" fmla="*/ 512512 w 726376"/>
              <a:gd name="connsiteY34" fmla="*/ 215713 h 405003"/>
              <a:gd name="connsiteX35" fmla="*/ 558342 w 726376"/>
              <a:gd name="connsiteY35" fmla="*/ 164717 h 405003"/>
              <a:gd name="connsiteX36" fmla="*/ 561947 w 726376"/>
              <a:gd name="connsiteY36" fmla="*/ 164659 h 405003"/>
              <a:gd name="connsiteX37" fmla="*/ 608810 w 726376"/>
              <a:gd name="connsiteY37" fmla="*/ 221904 h 405003"/>
              <a:gd name="connsiteX38" fmla="*/ 561280 w 726376"/>
              <a:gd name="connsiteY38" fmla="*/ 182756 h 405003"/>
              <a:gd name="connsiteX39" fmla="*/ 537582 w 726376"/>
              <a:gd name="connsiteY39" fmla="*/ 204548 h 405003"/>
              <a:gd name="connsiteX40" fmla="*/ 537563 w 726376"/>
              <a:gd name="connsiteY40" fmla="*/ 205331 h 405003"/>
              <a:gd name="connsiteX41" fmla="*/ 584045 w 726376"/>
              <a:gd name="connsiteY41" fmla="*/ 205331 h 405003"/>
              <a:gd name="connsiteX42" fmla="*/ 561185 w 726376"/>
              <a:gd name="connsiteY42" fmla="*/ 182756 h 405003"/>
              <a:gd name="connsiteX43" fmla="*/ 77981 w 726376"/>
              <a:gd name="connsiteY43" fmla="*/ 263338 h 405003"/>
              <a:gd name="connsiteX44" fmla="*/ 104461 w 726376"/>
              <a:gd name="connsiteY44" fmla="*/ 263338 h 405003"/>
              <a:gd name="connsiteX45" fmla="*/ 104461 w 726376"/>
              <a:gd name="connsiteY45" fmla="*/ 206188 h 405003"/>
              <a:gd name="connsiteX46" fmla="*/ 161611 w 726376"/>
              <a:gd name="connsiteY46" fmla="*/ 206188 h 405003"/>
              <a:gd name="connsiteX47" fmla="*/ 161611 w 726376"/>
              <a:gd name="connsiteY47" fmla="*/ 263338 h 405003"/>
              <a:gd name="connsiteX48" fmla="*/ 188186 w 726376"/>
              <a:gd name="connsiteY48" fmla="*/ 263338 h 405003"/>
              <a:gd name="connsiteX49" fmla="*/ 188186 w 726376"/>
              <a:gd name="connsiteY49" fmla="*/ 129988 h 405003"/>
              <a:gd name="connsiteX50" fmla="*/ 161801 w 726376"/>
              <a:gd name="connsiteY50" fmla="*/ 129988 h 405003"/>
              <a:gd name="connsiteX51" fmla="*/ 161801 w 726376"/>
              <a:gd name="connsiteY51" fmla="*/ 184757 h 405003"/>
              <a:gd name="connsiteX52" fmla="*/ 104651 w 726376"/>
              <a:gd name="connsiteY52" fmla="*/ 184757 h 405003"/>
              <a:gd name="connsiteX53" fmla="*/ 104651 w 726376"/>
              <a:gd name="connsiteY53" fmla="*/ 129988 h 405003"/>
              <a:gd name="connsiteX54" fmla="*/ 77981 w 726376"/>
              <a:gd name="connsiteY54" fmla="*/ 129988 h 405003"/>
              <a:gd name="connsiteX55" fmla="*/ 314011 w 726376"/>
              <a:gd name="connsiteY55" fmla="*/ 263338 h 405003"/>
              <a:gd name="connsiteX56" fmla="*/ 338966 w 726376"/>
              <a:gd name="connsiteY56" fmla="*/ 263338 h 405003"/>
              <a:gd name="connsiteX57" fmla="*/ 338966 w 726376"/>
              <a:gd name="connsiteY57" fmla="*/ 211522 h 405003"/>
              <a:gd name="connsiteX58" fmla="*/ 360302 w 726376"/>
              <a:gd name="connsiteY58" fmla="*/ 183804 h 405003"/>
              <a:gd name="connsiteX59" fmla="*/ 378114 w 726376"/>
              <a:gd name="connsiteY59" fmla="*/ 207521 h 405003"/>
              <a:gd name="connsiteX60" fmla="*/ 378114 w 726376"/>
              <a:gd name="connsiteY60" fmla="*/ 263338 h 405003"/>
              <a:gd name="connsiteX61" fmla="*/ 403070 w 726376"/>
              <a:gd name="connsiteY61" fmla="*/ 263338 h 405003"/>
              <a:gd name="connsiteX62" fmla="*/ 403070 w 726376"/>
              <a:gd name="connsiteY62" fmla="*/ 204283 h 405003"/>
              <a:gd name="connsiteX63" fmla="*/ 367732 w 726376"/>
              <a:gd name="connsiteY63" fmla="*/ 164468 h 405003"/>
              <a:gd name="connsiteX64" fmla="*/ 338204 w 726376"/>
              <a:gd name="connsiteY64" fmla="*/ 180566 h 405003"/>
              <a:gd name="connsiteX65" fmla="*/ 337633 w 726376"/>
              <a:gd name="connsiteY65" fmla="*/ 180566 h 405003"/>
              <a:gd name="connsiteX66" fmla="*/ 337633 w 726376"/>
              <a:gd name="connsiteY66" fmla="*/ 167135 h 405003"/>
              <a:gd name="connsiteX67" fmla="*/ 314011 w 726376"/>
              <a:gd name="connsiteY67" fmla="*/ 167135 h 405003"/>
              <a:gd name="connsiteX68" fmla="*/ 424406 w 726376"/>
              <a:gd name="connsiteY68" fmla="*/ 263338 h 405003"/>
              <a:gd name="connsiteX69" fmla="*/ 449361 w 726376"/>
              <a:gd name="connsiteY69" fmla="*/ 263338 h 405003"/>
              <a:gd name="connsiteX70" fmla="*/ 449361 w 726376"/>
              <a:gd name="connsiteY70" fmla="*/ 211427 h 405003"/>
              <a:gd name="connsiteX71" fmla="*/ 486128 w 726376"/>
              <a:gd name="connsiteY71" fmla="*/ 263338 h 405003"/>
              <a:gd name="connsiteX72" fmla="*/ 517179 w 726376"/>
              <a:gd name="connsiteY72" fmla="*/ 263338 h 405003"/>
              <a:gd name="connsiteX73" fmla="*/ 476603 w 726376"/>
              <a:gd name="connsiteY73" fmla="*/ 209141 h 405003"/>
              <a:gd name="connsiteX74" fmla="*/ 512607 w 726376"/>
              <a:gd name="connsiteY74" fmla="*/ 166754 h 405003"/>
              <a:gd name="connsiteX75" fmla="*/ 482413 w 726376"/>
              <a:gd name="connsiteY75" fmla="*/ 166754 h 405003"/>
              <a:gd name="connsiteX76" fmla="*/ 448980 w 726376"/>
              <a:gd name="connsiteY76" fmla="*/ 208379 h 405003"/>
              <a:gd name="connsiteX77" fmla="*/ 448980 w 726376"/>
              <a:gd name="connsiteY77" fmla="*/ 129988 h 405003"/>
              <a:gd name="connsiteX78" fmla="*/ 424406 w 726376"/>
              <a:gd name="connsiteY78" fmla="*/ 129988 h 405003"/>
              <a:gd name="connsiteX79" fmla="*/ 623478 w 726376"/>
              <a:gd name="connsiteY79" fmla="*/ 263338 h 405003"/>
              <a:gd name="connsiteX80" fmla="*/ 648434 w 726376"/>
              <a:gd name="connsiteY80" fmla="*/ 263338 h 405003"/>
              <a:gd name="connsiteX81" fmla="*/ 648434 w 726376"/>
              <a:gd name="connsiteY81" fmla="*/ 129988 h 405003"/>
              <a:gd name="connsiteX82" fmla="*/ 623478 w 726376"/>
              <a:gd name="connsiteY82" fmla="*/ 129988 h 40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26376" h="405003">
                <a:moveTo>
                  <a:pt x="363160" y="-28"/>
                </a:moveTo>
                <a:cubicBezTo>
                  <a:pt x="563185" y="-28"/>
                  <a:pt x="726348" y="90650"/>
                  <a:pt x="726348" y="202473"/>
                </a:cubicBezTo>
                <a:cubicBezTo>
                  <a:pt x="726348" y="314297"/>
                  <a:pt x="563661" y="404975"/>
                  <a:pt x="363160" y="404975"/>
                </a:cubicBezTo>
                <a:cubicBezTo>
                  <a:pt x="162659" y="404975"/>
                  <a:pt x="-28" y="314201"/>
                  <a:pt x="-28" y="202473"/>
                </a:cubicBezTo>
                <a:cubicBezTo>
                  <a:pt x="-28" y="90745"/>
                  <a:pt x="162659" y="-28"/>
                  <a:pt x="363160" y="-28"/>
                </a:cubicBezTo>
                <a:close/>
                <a:moveTo>
                  <a:pt x="363160" y="18164"/>
                </a:moveTo>
                <a:cubicBezTo>
                  <a:pt x="172660" y="18164"/>
                  <a:pt x="18355" y="100841"/>
                  <a:pt x="18355" y="202473"/>
                </a:cubicBezTo>
                <a:cubicBezTo>
                  <a:pt x="18355" y="304105"/>
                  <a:pt x="172850" y="386496"/>
                  <a:pt x="363160" y="386496"/>
                </a:cubicBezTo>
                <a:cubicBezTo>
                  <a:pt x="553469" y="386496"/>
                  <a:pt x="708060" y="304010"/>
                  <a:pt x="708060" y="202473"/>
                </a:cubicBezTo>
                <a:cubicBezTo>
                  <a:pt x="708060" y="100937"/>
                  <a:pt x="553469" y="18164"/>
                  <a:pt x="363160" y="18164"/>
                </a:cubicBezTo>
                <a:close/>
                <a:moveTo>
                  <a:pt x="299342" y="221904"/>
                </a:moveTo>
                <a:lnTo>
                  <a:pt x="227905" y="221904"/>
                </a:lnTo>
                <a:cubicBezTo>
                  <a:pt x="226687" y="234946"/>
                  <a:pt x="236271" y="246506"/>
                  <a:pt x="249312" y="247725"/>
                </a:cubicBezTo>
                <a:cubicBezTo>
                  <a:pt x="250810" y="247865"/>
                  <a:pt x="252317" y="247863"/>
                  <a:pt x="253813" y="247717"/>
                </a:cubicBezTo>
                <a:cubicBezTo>
                  <a:pt x="262601" y="248347"/>
                  <a:pt x="270823" y="243338"/>
                  <a:pt x="274292" y="235239"/>
                </a:cubicBezTo>
                <a:lnTo>
                  <a:pt x="297723" y="235239"/>
                </a:lnTo>
                <a:cubicBezTo>
                  <a:pt x="292208" y="255062"/>
                  <a:pt x="273360" y="268147"/>
                  <a:pt x="252860" y="266386"/>
                </a:cubicBezTo>
                <a:cubicBezTo>
                  <a:pt x="222380" y="266386"/>
                  <a:pt x="203521" y="245431"/>
                  <a:pt x="203521" y="215522"/>
                </a:cubicBezTo>
                <a:cubicBezTo>
                  <a:pt x="202096" y="188785"/>
                  <a:pt x="222616" y="165953"/>
                  <a:pt x="249354" y="164528"/>
                </a:cubicBezTo>
                <a:cubicBezTo>
                  <a:pt x="250522" y="164467"/>
                  <a:pt x="251691" y="164446"/>
                  <a:pt x="252860" y="164468"/>
                </a:cubicBezTo>
                <a:cubicBezTo>
                  <a:pt x="285341" y="164468"/>
                  <a:pt x="301438" y="192186"/>
                  <a:pt x="299342" y="221904"/>
                </a:cubicBezTo>
                <a:close/>
                <a:moveTo>
                  <a:pt x="251717" y="182756"/>
                </a:moveTo>
                <a:cubicBezTo>
                  <a:pt x="239208" y="182231"/>
                  <a:pt x="228641" y="191944"/>
                  <a:pt x="228115" y="204453"/>
                </a:cubicBezTo>
                <a:cubicBezTo>
                  <a:pt x="228103" y="204746"/>
                  <a:pt x="228096" y="205038"/>
                  <a:pt x="228095" y="205331"/>
                </a:cubicBezTo>
                <a:lnTo>
                  <a:pt x="274482" y="205331"/>
                </a:lnTo>
                <a:cubicBezTo>
                  <a:pt x="272863" y="191805"/>
                  <a:pt x="266957" y="182756"/>
                  <a:pt x="251622" y="182756"/>
                </a:cubicBezTo>
                <a:close/>
                <a:moveTo>
                  <a:pt x="608905" y="221904"/>
                </a:moveTo>
                <a:lnTo>
                  <a:pt x="537467" y="221904"/>
                </a:lnTo>
                <a:cubicBezTo>
                  <a:pt x="536272" y="234949"/>
                  <a:pt x="545877" y="246492"/>
                  <a:pt x="558921" y="247687"/>
                </a:cubicBezTo>
                <a:cubicBezTo>
                  <a:pt x="560244" y="247808"/>
                  <a:pt x="561574" y="247819"/>
                  <a:pt x="562899" y="247717"/>
                </a:cubicBezTo>
                <a:cubicBezTo>
                  <a:pt x="571687" y="248347"/>
                  <a:pt x="579909" y="243338"/>
                  <a:pt x="583378" y="235239"/>
                </a:cubicBezTo>
                <a:lnTo>
                  <a:pt x="606809" y="235239"/>
                </a:lnTo>
                <a:cubicBezTo>
                  <a:pt x="601334" y="255046"/>
                  <a:pt x="582518" y="268138"/>
                  <a:pt x="562042" y="266386"/>
                </a:cubicBezTo>
                <a:cubicBezTo>
                  <a:pt x="535762" y="267494"/>
                  <a:pt x="513562" y="247087"/>
                  <a:pt x="512454" y="220809"/>
                </a:cubicBezTo>
                <a:cubicBezTo>
                  <a:pt x="512382" y="219110"/>
                  <a:pt x="512401" y="217409"/>
                  <a:pt x="512512" y="215713"/>
                </a:cubicBezTo>
                <a:cubicBezTo>
                  <a:pt x="511086" y="188975"/>
                  <a:pt x="531605" y="166143"/>
                  <a:pt x="558342" y="164717"/>
                </a:cubicBezTo>
                <a:cubicBezTo>
                  <a:pt x="559543" y="164653"/>
                  <a:pt x="560746" y="164633"/>
                  <a:pt x="561947" y="164659"/>
                </a:cubicBezTo>
                <a:cubicBezTo>
                  <a:pt x="594808" y="164468"/>
                  <a:pt x="610715" y="192186"/>
                  <a:pt x="608810" y="221904"/>
                </a:cubicBezTo>
                <a:close/>
                <a:moveTo>
                  <a:pt x="561280" y="182756"/>
                </a:moveTo>
                <a:cubicBezTo>
                  <a:pt x="548718" y="182230"/>
                  <a:pt x="538108" y="191986"/>
                  <a:pt x="537582" y="204548"/>
                </a:cubicBezTo>
                <a:cubicBezTo>
                  <a:pt x="537571" y="204809"/>
                  <a:pt x="537565" y="205070"/>
                  <a:pt x="537563" y="205331"/>
                </a:cubicBezTo>
                <a:lnTo>
                  <a:pt x="584045" y="205331"/>
                </a:lnTo>
                <a:cubicBezTo>
                  <a:pt x="582140" y="191805"/>
                  <a:pt x="576425" y="182756"/>
                  <a:pt x="561185" y="182756"/>
                </a:cubicBezTo>
                <a:close/>
                <a:moveTo>
                  <a:pt x="77981" y="263338"/>
                </a:moveTo>
                <a:lnTo>
                  <a:pt x="104461" y="263338"/>
                </a:lnTo>
                <a:lnTo>
                  <a:pt x="104461" y="206188"/>
                </a:lnTo>
                <a:lnTo>
                  <a:pt x="161611" y="206188"/>
                </a:lnTo>
                <a:lnTo>
                  <a:pt x="161611" y="263338"/>
                </a:lnTo>
                <a:lnTo>
                  <a:pt x="188186" y="263338"/>
                </a:lnTo>
                <a:lnTo>
                  <a:pt x="188186" y="129988"/>
                </a:lnTo>
                <a:lnTo>
                  <a:pt x="161801" y="129988"/>
                </a:lnTo>
                <a:lnTo>
                  <a:pt x="161801" y="184757"/>
                </a:lnTo>
                <a:lnTo>
                  <a:pt x="104651" y="184757"/>
                </a:lnTo>
                <a:lnTo>
                  <a:pt x="104651" y="129988"/>
                </a:lnTo>
                <a:lnTo>
                  <a:pt x="77981" y="129988"/>
                </a:lnTo>
                <a:close/>
                <a:moveTo>
                  <a:pt x="314011" y="263338"/>
                </a:moveTo>
                <a:lnTo>
                  <a:pt x="338966" y="263338"/>
                </a:lnTo>
                <a:lnTo>
                  <a:pt x="338966" y="211522"/>
                </a:lnTo>
                <a:cubicBezTo>
                  <a:pt x="338966" y="191805"/>
                  <a:pt x="345824" y="183804"/>
                  <a:pt x="360302" y="183804"/>
                </a:cubicBezTo>
                <a:cubicBezTo>
                  <a:pt x="372590" y="183804"/>
                  <a:pt x="378114" y="191710"/>
                  <a:pt x="378114" y="207521"/>
                </a:cubicBezTo>
                <a:lnTo>
                  <a:pt x="378114" y="263338"/>
                </a:lnTo>
                <a:lnTo>
                  <a:pt x="403070" y="263338"/>
                </a:lnTo>
                <a:lnTo>
                  <a:pt x="403070" y="204283"/>
                </a:lnTo>
                <a:cubicBezTo>
                  <a:pt x="403070" y="180375"/>
                  <a:pt x="396021" y="164468"/>
                  <a:pt x="367732" y="164468"/>
                </a:cubicBezTo>
                <a:cubicBezTo>
                  <a:pt x="355758" y="164326"/>
                  <a:pt x="344573" y="170424"/>
                  <a:pt x="338204" y="180566"/>
                </a:cubicBezTo>
                <a:lnTo>
                  <a:pt x="337633" y="180566"/>
                </a:lnTo>
                <a:lnTo>
                  <a:pt x="337633" y="167135"/>
                </a:lnTo>
                <a:lnTo>
                  <a:pt x="314011" y="167135"/>
                </a:lnTo>
                <a:close/>
                <a:moveTo>
                  <a:pt x="424406" y="263338"/>
                </a:moveTo>
                <a:lnTo>
                  <a:pt x="449361" y="263338"/>
                </a:lnTo>
                <a:lnTo>
                  <a:pt x="449361" y="211427"/>
                </a:lnTo>
                <a:lnTo>
                  <a:pt x="486128" y="263338"/>
                </a:lnTo>
                <a:lnTo>
                  <a:pt x="517179" y="263338"/>
                </a:lnTo>
                <a:lnTo>
                  <a:pt x="476603" y="209141"/>
                </a:lnTo>
                <a:lnTo>
                  <a:pt x="512607" y="166754"/>
                </a:lnTo>
                <a:lnTo>
                  <a:pt x="482413" y="166754"/>
                </a:lnTo>
                <a:lnTo>
                  <a:pt x="448980" y="208379"/>
                </a:lnTo>
                <a:lnTo>
                  <a:pt x="448980" y="129988"/>
                </a:lnTo>
                <a:lnTo>
                  <a:pt x="424406" y="129988"/>
                </a:lnTo>
                <a:close/>
                <a:moveTo>
                  <a:pt x="623478" y="263338"/>
                </a:moveTo>
                <a:lnTo>
                  <a:pt x="648434" y="263338"/>
                </a:lnTo>
                <a:lnTo>
                  <a:pt x="648434" y="129988"/>
                </a:lnTo>
                <a:lnTo>
                  <a:pt x="623478" y="129988"/>
                </a:lnTo>
                <a:close/>
              </a:path>
            </a:pathLst>
          </a:custGeom>
          <a:solidFill>
            <a:schemeClr val="accent1"/>
          </a:solidFill>
          <a:ln w="9525" cap="flat">
            <a:noFill/>
            <a:prstDash val="solid"/>
            <a:miter/>
          </a:ln>
        </p:spPr>
        <p:txBody>
          <a:bodyPr rtlCol="0" anchor="ctr"/>
          <a:lstStyle/>
          <a:p>
            <a:pPr rtl="0"/>
            <a:endParaRPr lang="en-US" noProof="0" dirty="0"/>
          </a:p>
        </p:txBody>
      </p:sp>
    </p:spTree>
    <p:extLst>
      <p:ext uri="{BB962C8B-B14F-4D97-AF65-F5344CB8AC3E}">
        <p14:creationId xmlns:p14="http://schemas.microsoft.com/office/powerpoint/2010/main" val="901074324"/>
      </p:ext>
    </p:extLst>
  </p:cSld>
  <p:clrMap bg1="lt1" tx1="dk1" bg2="lt2" tx2="dk2" accent1="accent1" accent2="accent2" accent3="accent3" accent4="accent4" accent5="accent5" accent6="accent6" hlink="hlink" folHlink="folHlink"/>
  <p:sldLayoutIdLst>
    <p:sldLayoutId id="2147483712" r:id="rId1"/>
    <p:sldLayoutId id="2147483778" r:id="rId2"/>
    <p:sldLayoutId id="2147483661" r:id="rId3"/>
    <p:sldLayoutId id="2147483672" r:id="rId4"/>
    <p:sldLayoutId id="2147483673" r:id="rId5"/>
    <p:sldLayoutId id="2147483674" r:id="rId6"/>
    <p:sldLayoutId id="2147483708" r:id="rId7"/>
    <p:sldLayoutId id="2147483709" r:id="rId8"/>
    <p:sldLayoutId id="2147483710" r:id="rId9"/>
    <p:sldLayoutId id="2147483711"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80" r:id="rId37"/>
    <p:sldLayoutId id="2147483713" r:id="rId38"/>
    <p:sldLayoutId id="2147483677" r:id="rId39"/>
    <p:sldLayoutId id="2147483782" r:id="rId40"/>
    <p:sldLayoutId id="2147483781" r:id="rId41"/>
    <p:sldLayoutId id="2147483675" r:id="rId42"/>
    <p:sldLayoutId id="2147483775" r:id="rId43"/>
    <p:sldLayoutId id="2147483676" r:id="rId44"/>
    <p:sldLayoutId id="2147483685" r:id="rId45"/>
    <p:sldLayoutId id="2147483686" r:id="rId46"/>
    <p:sldLayoutId id="2147483687" r:id="rId47"/>
    <p:sldLayoutId id="2147483688" r:id="rId48"/>
    <p:sldLayoutId id="2147483689" r:id="rId49"/>
    <p:sldLayoutId id="2147483690" r:id="rId50"/>
    <p:sldLayoutId id="2147483692" r:id="rId51"/>
    <p:sldLayoutId id="2147483693" r:id="rId52"/>
    <p:sldLayoutId id="2147483695" r:id="rId53"/>
    <p:sldLayoutId id="2147483696" r:id="rId54"/>
    <p:sldLayoutId id="2147483697" r:id="rId55"/>
    <p:sldLayoutId id="2147483698" r:id="rId56"/>
    <p:sldLayoutId id="2147483716" r:id="rId57"/>
    <p:sldLayoutId id="2147483718" r:id="rId58"/>
    <p:sldLayoutId id="2147483704" r:id="rId59"/>
    <p:sldLayoutId id="2147483705" r:id="rId60"/>
    <p:sldLayoutId id="2147483776" r:id="rId61"/>
    <p:sldLayoutId id="2147483777" r:id="rId62"/>
    <p:sldLayoutId id="2147483706" r:id="rId63"/>
    <p:sldLayoutId id="2147483707" r:id="rId64"/>
    <p:sldLayoutId id="2147483714" r:id="rId65"/>
    <p:sldLayoutId id="2147483715"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 id="2147483756" r:id="rId78"/>
    <p:sldLayoutId id="2147483683" r:id="rId79"/>
    <p:sldLayoutId id="2147483684" r:id="rId80"/>
    <p:sldLayoutId id="2147483757" r:id="rId81"/>
    <p:sldLayoutId id="2147483758" r:id="rId82"/>
    <p:sldLayoutId id="2147483759" r:id="rId83"/>
    <p:sldLayoutId id="2147483760" r:id="rId84"/>
    <p:sldLayoutId id="2147483761" r:id="rId85"/>
    <p:sldLayoutId id="2147483762" r:id="rId86"/>
    <p:sldLayoutId id="2147483763" r:id="rId87"/>
    <p:sldLayoutId id="2147483764" r:id="rId88"/>
    <p:sldLayoutId id="2147483765" r:id="rId89"/>
    <p:sldLayoutId id="2147483766" r:id="rId90"/>
    <p:sldLayoutId id="2147483767" r:id="rId91"/>
    <p:sldLayoutId id="2147483768" r:id="rId92"/>
    <p:sldLayoutId id="2147483769" r:id="rId93"/>
    <p:sldLayoutId id="2147483770" r:id="rId94"/>
    <p:sldLayoutId id="2147483771" r:id="rId95"/>
    <p:sldLayoutId id="2147483772" r:id="rId96"/>
    <p:sldLayoutId id="2147483717" r:id="rId97"/>
    <p:sldLayoutId id="2147483699" r:id="rId98"/>
    <p:sldLayoutId id="2147483773" r:id="rId99"/>
    <p:sldLayoutId id="2147483774" r:id="rId100"/>
    <p:sldLayoutId id="2147483700" r:id="rId101"/>
    <p:sldLayoutId id="2147483779" r:id="rId102"/>
    <p:sldLayoutId id="2147483701" r:id="rId103"/>
    <p:sldLayoutId id="2147483702" r:id="rId104"/>
    <p:sldLayoutId id="2147483783" r:id="rId105"/>
  </p:sldLayoutIdLst>
  <p:hf hdr="0" dt="0"/>
  <p:txStyles>
    <p:titleStyle>
      <a:lvl1pPr algn="l" defTabSz="685800" rtl="0" eaLnBrk="1" latinLnBrk="0" hangingPunct="1">
        <a:lnSpc>
          <a:spcPts val="2400"/>
        </a:lnSpc>
        <a:spcBef>
          <a:spcPct val="0"/>
        </a:spcBef>
        <a:buNone/>
        <a:defRPr sz="2400" kern="1200" cap="all" baseline="0">
          <a:solidFill>
            <a:schemeClr val="accent1"/>
          </a:solidFill>
          <a:latin typeface="+mj-lt"/>
          <a:ea typeface="+mj-ea"/>
          <a:cs typeface="+mj-cs"/>
        </a:defRPr>
      </a:lvl1pPr>
    </p:titleStyle>
    <p:body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userDrawn="1">
          <p15:clr>
            <a:srgbClr val="A4A3A4"/>
          </p15:clr>
        </p15:guide>
        <p15:guide id="5" orient="horz" pos="188" userDrawn="1">
          <p15:clr>
            <a:srgbClr val="A4A3A4"/>
          </p15:clr>
        </p15:guide>
        <p15:guide id="7" orient="horz" pos="3052" userDrawn="1">
          <p15:clr>
            <a:srgbClr val="A4A3A4"/>
          </p15:clr>
        </p15:guide>
        <p15:guide id="8" pos="549" userDrawn="1">
          <p15:clr>
            <a:srgbClr val="A4A3A4"/>
          </p15:clr>
        </p15:guide>
        <p15:guide id="9" pos="645" userDrawn="1">
          <p15:clr>
            <a:srgbClr val="A4A3A4"/>
          </p15:clr>
        </p15:guide>
        <p15:guide id="10" pos="1005" userDrawn="1">
          <p15:clr>
            <a:srgbClr val="A4A3A4"/>
          </p15:clr>
        </p15:guide>
        <p15:guide id="11" pos="1101" userDrawn="1">
          <p15:clr>
            <a:srgbClr val="A4A3A4"/>
          </p15:clr>
        </p15:guide>
        <p15:guide id="12" pos="1461" userDrawn="1">
          <p15:clr>
            <a:srgbClr val="A4A3A4"/>
          </p15:clr>
        </p15:guide>
        <p15:guide id="13" pos="1557" userDrawn="1">
          <p15:clr>
            <a:srgbClr val="A4A3A4"/>
          </p15:clr>
        </p15:guide>
        <p15:guide id="14" pos="1917" userDrawn="1">
          <p15:clr>
            <a:srgbClr val="A4A3A4"/>
          </p15:clr>
        </p15:guide>
        <p15:guide id="15" pos="2013" userDrawn="1">
          <p15:clr>
            <a:srgbClr val="A4A3A4"/>
          </p15:clr>
        </p15:guide>
        <p15:guide id="16" pos="2375" userDrawn="1">
          <p15:clr>
            <a:srgbClr val="A4A3A4"/>
          </p15:clr>
        </p15:guide>
        <p15:guide id="17" pos="2471" userDrawn="1">
          <p15:clr>
            <a:srgbClr val="A4A3A4"/>
          </p15:clr>
        </p15:guide>
        <p15:guide id="18" pos="2832" userDrawn="1">
          <p15:clr>
            <a:srgbClr val="A4A3A4"/>
          </p15:clr>
        </p15:guide>
        <p15:guide id="19" pos="2927" userDrawn="1">
          <p15:clr>
            <a:srgbClr val="A4A3A4"/>
          </p15:clr>
        </p15:guide>
        <p15:guide id="20" pos="3288" userDrawn="1">
          <p15:clr>
            <a:srgbClr val="A4A3A4"/>
          </p15:clr>
        </p15:guide>
        <p15:guide id="21" pos="3384" userDrawn="1">
          <p15:clr>
            <a:srgbClr val="A4A3A4"/>
          </p15:clr>
        </p15:guide>
        <p15:guide id="22" pos="3744" userDrawn="1">
          <p15:clr>
            <a:srgbClr val="A4A3A4"/>
          </p15:clr>
        </p15:guide>
        <p15:guide id="23" pos="3840" userDrawn="1">
          <p15:clr>
            <a:srgbClr val="A4A3A4"/>
          </p15:clr>
        </p15:guide>
        <p15:guide id="24" pos="4200" userDrawn="1">
          <p15:clr>
            <a:srgbClr val="A4A3A4"/>
          </p15:clr>
        </p15:guide>
        <p15:guide id="25" pos="4296" userDrawn="1">
          <p15:clr>
            <a:srgbClr val="A4A3A4"/>
          </p15:clr>
        </p15:guide>
        <p15:guide id="26" pos="4656" userDrawn="1">
          <p15:clr>
            <a:srgbClr val="A4A3A4"/>
          </p15:clr>
        </p15:guide>
        <p15:guide id="27" pos="4752" userDrawn="1">
          <p15:clr>
            <a:srgbClr val="A4A3A4"/>
          </p15:clr>
        </p15:guide>
        <p15:guide id="28" pos="5114" userDrawn="1">
          <p15:clr>
            <a:srgbClr val="A4A3A4"/>
          </p15:clr>
        </p15:guide>
        <p15:guide id="29" pos="5210" userDrawn="1">
          <p15:clr>
            <a:srgbClr val="A4A3A4"/>
          </p15:clr>
        </p15:guide>
        <p15:guide id="31" pos="5570" userDrawn="1">
          <p15:clr>
            <a:srgbClr val="A4A3A4"/>
          </p15:clr>
        </p15:guide>
        <p15:guide id="32" orient="horz" pos="940" userDrawn="1">
          <p15:clr>
            <a:srgbClr val="A4A3A4"/>
          </p15:clr>
        </p15:guide>
        <p15:guide id="33" orient="horz" pos="275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05.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8.xml"/><Relationship Id="rId1" Type="http://schemas.openxmlformats.org/officeDocument/2006/relationships/tags" Target="../tags/tag114.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image" Target="../media/image28.png"/><Relationship Id="rId2" Type="http://schemas.openxmlformats.org/officeDocument/2006/relationships/slideLayout" Target="../slideLayouts/slideLayout48.xml"/><Relationship Id="rId1" Type="http://schemas.openxmlformats.org/officeDocument/2006/relationships/tags" Target="../tags/tag115.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104.bin"/><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1.xml"/><Relationship Id="rId7" Type="http://schemas.openxmlformats.org/officeDocument/2006/relationships/image" Target="../media/image32.png"/><Relationship Id="rId2" Type="http://schemas.openxmlformats.org/officeDocument/2006/relationships/slideLayout" Target="../slideLayouts/slideLayout48.xml"/><Relationship Id="rId1" Type="http://schemas.openxmlformats.org/officeDocument/2006/relationships/tags" Target="../tags/tag116.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104.bin"/><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35.png"/><Relationship Id="rId2" Type="http://schemas.openxmlformats.org/officeDocument/2006/relationships/slideLayout" Target="../slideLayouts/slideLayout48.xml"/><Relationship Id="rId1" Type="http://schemas.openxmlformats.org/officeDocument/2006/relationships/tags" Target="../tags/tag117.xml"/><Relationship Id="rId6" Type="http://schemas.openxmlformats.org/officeDocument/2006/relationships/image" Target="../media/image34.png"/><Relationship Id="rId5" Type="http://schemas.openxmlformats.org/officeDocument/2006/relationships/image" Target="../media/image1.emf"/><Relationship Id="rId10" Type="http://schemas.openxmlformats.org/officeDocument/2006/relationships/image" Target="../media/image37.svg"/><Relationship Id="rId4" Type="http://schemas.openxmlformats.org/officeDocument/2006/relationships/oleObject" Target="../embeddings/oleObject104.bin"/><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3.xml"/><Relationship Id="rId1" Type="http://schemas.openxmlformats.org/officeDocument/2006/relationships/tags" Target="../tags/tag118.xml"/><Relationship Id="rId6" Type="http://schemas.openxmlformats.org/officeDocument/2006/relationships/image" Target="../media/image39.jpeg"/><Relationship Id="rId5" Type="http://schemas.openxmlformats.org/officeDocument/2006/relationships/image" Target="../media/image38.emf"/><Relationship Id="rId4" Type="http://schemas.openxmlformats.org/officeDocument/2006/relationships/oleObject" Target="../embeddings/oleObject105.bin"/></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slideLayout" Target="../slideLayouts/slideLayout105.xml"/><Relationship Id="rId7" Type="http://schemas.openxmlformats.org/officeDocument/2006/relationships/image" Target="../media/image4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parkingapp-henkel-sharan.streamlit.app/" TargetMode="External"/><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1.xml"/><Relationship Id="rId1" Type="http://schemas.openxmlformats.org/officeDocument/2006/relationships/tags" Target="../tags/tag119.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8.xml"/><Relationship Id="rId1" Type="http://schemas.openxmlformats.org/officeDocument/2006/relationships/tags" Target="../tags/tag120.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46.xml"/><Relationship Id="rId1" Type="http://schemas.openxmlformats.org/officeDocument/2006/relationships/tags" Target="../tags/tag107.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48.xml"/><Relationship Id="rId1" Type="http://schemas.openxmlformats.org/officeDocument/2006/relationships/tags" Target="../tags/tag108.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04.bin"/><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3.wdp"/><Relationship Id="rId2" Type="http://schemas.openxmlformats.org/officeDocument/2006/relationships/slideLayout" Target="../slideLayouts/slideLayout48.xml"/><Relationship Id="rId1" Type="http://schemas.openxmlformats.org/officeDocument/2006/relationships/tags" Target="../tags/tag109.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8.xml"/><Relationship Id="rId1" Type="http://schemas.openxmlformats.org/officeDocument/2006/relationships/tags" Target="../tags/tag110.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8.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8.xml"/><Relationship Id="rId1" Type="http://schemas.openxmlformats.org/officeDocument/2006/relationships/tags" Target="../tags/tag112.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notesSlide" Target="../notesSlides/notesSlide8.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slideLayout" Target="../slideLayouts/slideLayout48.xml"/><Relationship Id="rId1" Type="http://schemas.openxmlformats.org/officeDocument/2006/relationships/tags" Target="../tags/tag113.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emf"/><Relationship Id="rId10" Type="http://schemas.openxmlformats.org/officeDocument/2006/relationships/image" Target="../media/image22.png"/><Relationship Id="rId4" Type="http://schemas.openxmlformats.org/officeDocument/2006/relationships/oleObject" Target="../embeddings/oleObject104.bin"/><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E7E7"/>
        </a:solidFill>
        <a:effectLst/>
      </p:bgPr>
    </p:bg>
    <p:spTree>
      <p:nvGrpSpPr>
        <p:cNvPr id="1" name=""/>
        <p:cNvGrpSpPr/>
        <p:nvPr/>
      </p:nvGrpSpPr>
      <p:grpSpPr>
        <a:xfrm>
          <a:off x="0" y="0"/>
          <a:ext cx="0" cy="0"/>
          <a:chOff x="0" y="0"/>
          <a:chExt cx="0" cy="0"/>
        </a:xfrm>
      </p:grpSpPr>
      <p:sp>
        <p:nvSpPr>
          <p:cNvPr id="5" name="Untertitel 6">
            <a:extLst>
              <a:ext uri="{FF2B5EF4-FFF2-40B4-BE49-F238E27FC236}">
                <a16:creationId xmlns:a16="http://schemas.microsoft.com/office/drawing/2014/main" id="{AFD7CB3D-7F94-5543-7D44-31FC8F206DC6}"/>
              </a:ext>
            </a:extLst>
          </p:cNvPr>
          <p:cNvSpPr txBox="1">
            <a:spLocks/>
          </p:cNvSpPr>
          <p:nvPr/>
        </p:nvSpPr>
        <p:spPr bwMode="gray">
          <a:xfrm>
            <a:off x="4922520" y="2675566"/>
            <a:ext cx="3154371" cy="298475"/>
          </a:xfrm>
          <a:prstGeom prst="roundRect">
            <a:avLst>
              <a:gd name="adj" fmla="val 50000"/>
            </a:avLst>
          </a:prstGeom>
          <a:solidFill>
            <a:sysClr val="window" lastClr="FFFFFF"/>
          </a:solidFill>
          <a:effectLst>
            <a:outerShdw blurRad="63500" sx="102000" sy="102000" algn="ctr" rotWithShape="0">
              <a:prstClr val="black">
                <a:alpha val="40000"/>
              </a:prstClr>
            </a:outerShdw>
          </a:effectLst>
        </p:spPr>
        <p:txBody>
          <a:bodyPr vert="horz" wrap="none" lIns="198000" tIns="21600" rIns="198000" bIns="21600" rtlCol="0" anchor="ctr">
            <a:spAutoFit/>
          </a:bodyPr>
          <a:lstStyle>
            <a:lvl1pPr marL="0" indent="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None/>
              <a:defRPr sz="800" kern="1200" cap="all" baseline="0">
                <a:solidFill>
                  <a:schemeClr val="accent1"/>
                </a:solidFill>
                <a:latin typeface="+mn-lt"/>
                <a:ea typeface="+mn-ea"/>
                <a:cs typeface="+mn-cs"/>
              </a:defRPr>
            </a:lvl1pPr>
            <a:lvl2pPr marL="342900" indent="0" algn="ctr" defTabSz="685800" rtl="0" eaLnBrk="1" latinLnBrk="0" hangingPunct="1">
              <a:lnSpc>
                <a:spcPct val="114000"/>
              </a:lnSpc>
              <a:spcBef>
                <a:spcPts val="0"/>
              </a:spcBef>
              <a:spcAft>
                <a:spcPts val="1200"/>
              </a:spcAft>
              <a:buClr>
                <a:schemeClr val="accent1"/>
              </a:buClr>
              <a:buFont typeface="GT Flexa Rg" pitchFamily="2" charset="0"/>
              <a:buNone/>
              <a:defRPr sz="1500" kern="1200">
                <a:solidFill>
                  <a:schemeClr val="tx1"/>
                </a:solidFill>
                <a:latin typeface="+mn-lt"/>
                <a:ea typeface="+mn-ea"/>
                <a:cs typeface="+mn-cs"/>
              </a:defRPr>
            </a:lvl2pPr>
            <a:lvl3pPr marL="685800" indent="0" algn="ctr" defTabSz="685800" rtl="0" eaLnBrk="1" latinLnBrk="0" hangingPunct="1">
              <a:lnSpc>
                <a:spcPct val="114000"/>
              </a:lnSpc>
              <a:spcBef>
                <a:spcPts val="0"/>
              </a:spcBef>
              <a:spcAft>
                <a:spcPts val="1200"/>
              </a:spcAft>
              <a:buClr>
                <a:schemeClr val="accent1"/>
              </a:buClr>
              <a:buFont typeface="GT Flexa Rg" pitchFamily="2" charset="0"/>
              <a:buNone/>
              <a:defRPr sz="1350" kern="1200">
                <a:solidFill>
                  <a:schemeClr val="tx1"/>
                </a:solidFill>
                <a:latin typeface="+mn-lt"/>
                <a:ea typeface="+mn-ea"/>
                <a:cs typeface="+mn-cs"/>
              </a:defRPr>
            </a:lvl3pPr>
            <a:lvl4pPr marL="1028700" indent="0" algn="ctr" defTabSz="685800" rtl="0" eaLnBrk="1" latinLnBrk="0" hangingPunct="1">
              <a:lnSpc>
                <a:spcPct val="114000"/>
              </a:lnSpc>
              <a:spcBef>
                <a:spcPts val="0"/>
              </a:spcBef>
              <a:spcAft>
                <a:spcPts val="1200"/>
              </a:spcAft>
              <a:buClr>
                <a:schemeClr val="accent1"/>
              </a:buClr>
              <a:buFont typeface="GT Flexa Rg" pitchFamily="2" charset="0"/>
              <a:buNone/>
              <a:defRPr sz="1200" kern="1200">
                <a:solidFill>
                  <a:schemeClr val="tx1"/>
                </a:solidFill>
                <a:latin typeface="+mn-lt"/>
                <a:ea typeface="+mn-ea"/>
                <a:cs typeface="+mn-cs"/>
              </a:defRPr>
            </a:lvl4pPr>
            <a:lvl5pPr marL="1371600" indent="0" algn="ctr" defTabSz="685800" rtl="0" eaLnBrk="1" latinLnBrk="0" hangingPunct="1">
              <a:lnSpc>
                <a:spcPct val="114000"/>
              </a:lnSpc>
              <a:spcBef>
                <a:spcPts val="0"/>
              </a:spcBef>
              <a:spcAft>
                <a:spcPts val="1200"/>
              </a:spcAft>
              <a:buClr>
                <a:schemeClr val="accent1"/>
              </a:buClr>
              <a:buFont typeface="GT Flexa Rg" pitchFamily="2"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0"/>
              </a:spcBef>
              <a:spcAft>
                <a:spcPts val="1200"/>
              </a:spcAft>
              <a:buClr>
                <a:srgbClr val="E1000F"/>
              </a:buClr>
              <a:buSzPct val="100000"/>
              <a:buFont typeface="Wingdings" panose="05000000000000000000" pitchFamily="2" charset="2"/>
              <a:buNone/>
              <a:tabLst/>
              <a:defRPr/>
            </a:pPr>
            <a:r>
              <a:rPr lang="en-US" sz="1050" b="1" dirty="0">
                <a:solidFill>
                  <a:srgbClr val="C00000"/>
                </a:solidFill>
                <a:latin typeface="Segoe UI"/>
              </a:rPr>
              <a:t>Sharan </a:t>
            </a:r>
            <a:r>
              <a:rPr lang="en-US" sz="1050" b="1" dirty="0" err="1">
                <a:solidFill>
                  <a:srgbClr val="C00000"/>
                </a:solidFill>
                <a:latin typeface="Segoe UI"/>
              </a:rPr>
              <a:t>nandkumar</a:t>
            </a:r>
            <a:r>
              <a:rPr kumimoji="0" lang="en-US" sz="1050" b="1" i="0" u="none" strike="noStrike" kern="1200" cap="all" spc="0" normalizeH="0" baseline="0" noProof="0" dirty="0">
                <a:ln>
                  <a:noFill/>
                </a:ln>
                <a:solidFill>
                  <a:srgbClr val="C00000"/>
                </a:solidFill>
                <a:effectLst/>
                <a:uLnTx/>
                <a:uFillTx/>
                <a:latin typeface="Segoe UI"/>
                <a:ea typeface="+mn-ea"/>
                <a:cs typeface="+mn-cs"/>
              </a:rPr>
              <a:t>, </a:t>
            </a:r>
            <a:r>
              <a:rPr lang="en-US" sz="1050" b="1" dirty="0">
                <a:solidFill>
                  <a:srgbClr val="C00000"/>
                </a:solidFill>
                <a:latin typeface="Segoe UI"/>
              </a:rPr>
              <a:t>5</a:t>
            </a:r>
            <a:r>
              <a:rPr kumimoji="0" lang="en-US" sz="1050" b="1" i="0" u="none" strike="noStrike" kern="1200" cap="all" spc="0" normalizeH="0" baseline="30000" noProof="0" dirty="0" err="1">
                <a:ln>
                  <a:noFill/>
                </a:ln>
                <a:solidFill>
                  <a:srgbClr val="C00000"/>
                </a:solidFill>
                <a:effectLst/>
                <a:uLnTx/>
                <a:uFillTx/>
                <a:latin typeface="Segoe UI"/>
                <a:ea typeface="+mn-ea"/>
                <a:cs typeface="+mn-cs"/>
              </a:rPr>
              <a:t>th</a:t>
            </a:r>
            <a:r>
              <a:rPr kumimoji="0" lang="en-US" sz="1050" b="1" i="0" u="none" strike="noStrike" kern="1200" cap="all" spc="0" normalizeH="0" baseline="0" noProof="0" dirty="0">
                <a:ln>
                  <a:noFill/>
                </a:ln>
                <a:solidFill>
                  <a:srgbClr val="C00000"/>
                </a:solidFill>
                <a:effectLst/>
                <a:uLnTx/>
                <a:uFillTx/>
                <a:latin typeface="Segoe UI"/>
                <a:ea typeface="+mn-ea"/>
                <a:cs typeface="+mn-cs"/>
              </a:rPr>
              <a:t> August 2024</a:t>
            </a:r>
          </a:p>
        </p:txBody>
      </p:sp>
      <p:sp>
        <p:nvSpPr>
          <p:cNvPr id="6" name="Titel 5">
            <a:extLst>
              <a:ext uri="{FF2B5EF4-FFF2-40B4-BE49-F238E27FC236}">
                <a16:creationId xmlns:a16="http://schemas.microsoft.com/office/drawing/2014/main" id="{DC7542C3-6E5C-E8A7-D8B3-E8897B860709}"/>
              </a:ext>
            </a:extLst>
          </p:cNvPr>
          <p:cNvSpPr txBox="1">
            <a:spLocks/>
          </p:cNvSpPr>
          <p:nvPr/>
        </p:nvSpPr>
        <p:spPr bwMode="gray">
          <a:xfrm>
            <a:off x="4922520" y="792000"/>
            <a:ext cx="3919855" cy="1538883"/>
          </a:xfrm>
          <a:prstGeom prst="rect">
            <a:avLst/>
          </a:prstGeom>
        </p:spPr>
        <p:txBody>
          <a:bodyPr vert="horz" wrap="square" lIns="0" tIns="0" rIns="0" bIns="0" rtlCol="0" anchor="t" anchorCtr="0">
            <a:noAutofit/>
          </a:bodyPr>
          <a:lstStyle>
            <a:lvl1pPr algn="l" defTabSz="685800" rtl="0" eaLnBrk="1" latinLnBrk="0" hangingPunct="1">
              <a:lnSpc>
                <a:spcPts val="3000"/>
              </a:lnSpc>
              <a:spcBef>
                <a:spcPct val="0"/>
              </a:spcBef>
              <a:buNone/>
              <a:defRPr sz="3000" kern="1200" cap="all" baseline="0">
                <a:solidFill>
                  <a:schemeClr val="bg1"/>
                </a:solidFill>
                <a:latin typeface="+mj-lt"/>
                <a:ea typeface="+mj-ea"/>
                <a:cs typeface="+mj-cs"/>
              </a:defRPr>
            </a:lvl1pPr>
          </a:lstStyle>
          <a:p>
            <a:pPr marL="0" marR="0" lvl="0" indent="0" algn="l" defTabSz="685800" rtl="0" eaLnBrk="1" fontAlgn="auto" latinLnBrk="0" hangingPunct="1">
              <a:lnSpc>
                <a:spcPts val="3000"/>
              </a:lnSpc>
              <a:spcBef>
                <a:spcPct val="0"/>
              </a:spcBef>
              <a:spcAft>
                <a:spcPts val="0"/>
              </a:spcAft>
              <a:buClrTx/>
              <a:buSzTx/>
              <a:buFontTx/>
              <a:buNone/>
              <a:tabLst/>
              <a:defRPr/>
            </a:pPr>
            <a:r>
              <a:rPr lang="en-US" b="1" dirty="0">
                <a:solidFill>
                  <a:srgbClr val="C00000"/>
                </a:solidFill>
                <a:latin typeface="Segoe UI"/>
              </a:rPr>
              <a:t>Parking space availability Predictor</a:t>
            </a:r>
          </a:p>
        </p:txBody>
      </p:sp>
      <p:pic>
        <p:nvPicPr>
          <p:cNvPr id="7" name="Picture 3">
            <a:extLst>
              <a:ext uri="{FF2B5EF4-FFF2-40B4-BE49-F238E27FC236}">
                <a16:creationId xmlns:a16="http://schemas.microsoft.com/office/drawing/2014/main" id="{E62C4980-4570-2FBB-B955-6D0D13E81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27" b="17150"/>
          <a:stretch/>
        </p:blipFill>
        <p:spPr bwMode="auto">
          <a:xfrm>
            <a:off x="-6876" y="0"/>
            <a:ext cx="4578876" cy="51450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4 Reasons Backing Into Parking Spaces Is Safer – SafeStart">
            <a:extLst>
              <a:ext uri="{FF2B5EF4-FFF2-40B4-BE49-F238E27FC236}">
                <a16:creationId xmlns:a16="http://schemas.microsoft.com/office/drawing/2014/main" id="{9DDCD057-357D-24DE-2C5D-FD00CE8AD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77475">
            <a:off x="2536545" y="2080972"/>
            <a:ext cx="1295299" cy="8275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5744B7-BE09-0933-42DB-FEA21D3F540D}"/>
              </a:ext>
            </a:extLst>
          </p:cNvPr>
          <p:cNvPicPr>
            <a:picLocks noChangeAspect="1"/>
          </p:cNvPicPr>
          <p:nvPr/>
        </p:nvPicPr>
        <p:blipFill>
          <a:blip r:embed="rId4"/>
          <a:stretch>
            <a:fillRect/>
          </a:stretch>
        </p:blipFill>
        <p:spPr>
          <a:xfrm rot="310629">
            <a:off x="2721246" y="3201098"/>
            <a:ext cx="662446" cy="67107"/>
          </a:xfrm>
          <a:prstGeom prst="rect">
            <a:avLst/>
          </a:prstGeom>
        </p:spPr>
      </p:pic>
      <p:sp>
        <p:nvSpPr>
          <p:cNvPr id="4" name="Rectangle: Rounded Corners 3">
            <a:extLst>
              <a:ext uri="{FF2B5EF4-FFF2-40B4-BE49-F238E27FC236}">
                <a16:creationId xmlns:a16="http://schemas.microsoft.com/office/drawing/2014/main" id="{8F73D67C-B6BE-CC3F-D0E6-DD498EAC33C8}"/>
              </a:ext>
            </a:extLst>
          </p:cNvPr>
          <p:cNvSpPr/>
          <p:nvPr/>
        </p:nvSpPr>
        <p:spPr>
          <a:xfrm rot="324812">
            <a:off x="2715080" y="3329083"/>
            <a:ext cx="665800" cy="126611"/>
          </a:xfrm>
          <a:prstGeom prst="roundRect">
            <a:avLst/>
          </a:prstGeom>
          <a:solidFill>
            <a:schemeClr val="accent5"/>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180000" tIns="144000" rIns="180000" bIns="144000" rtlCol="0" anchor="ctr"/>
          <a:lstStyle/>
          <a:p>
            <a:r>
              <a:rPr lang="en-GB" sz="600" b="1" dirty="0">
                <a:solidFill>
                  <a:schemeClr val="bg1"/>
                </a:solidFill>
              </a:rPr>
              <a:t>Predict</a:t>
            </a:r>
          </a:p>
        </p:txBody>
      </p:sp>
    </p:spTree>
    <p:extLst>
      <p:ext uri="{BB962C8B-B14F-4D97-AF65-F5344CB8AC3E}">
        <p14:creationId xmlns:p14="http://schemas.microsoft.com/office/powerpoint/2010/main" val="1366010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025308-C508-8541-69D5-114594F3920C}"/>
              </a:ext>
            </a:extLst>
          </p:cNvPr>
          <p:cNvSpPr/>
          <p:nvPr/>
        </p:nvSpPr>
        <p:spPr>
          <a:xfrm>
            <a:off x="4465864" y="0"/>
            <a:ext cx="4678135" cy="5145088"/>
          </a:xfrm>
          <a:prstGeom prst="rect">
            <a:avLst/>
          </a:prstGeom>
          <a:solidFill>
            <a:srgbClr val="F9E7E7">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19" y="303212"/>
            <a:ext cx="4163445" cy="615553"/>
          </a:xfrm>
        </p:spPr>
        <p:txBody>
          <a:bodyPr vert="horz"/>
          <a:lstStyle/>
          <a:p>
            <a:r>
              <a:rPr lang="en-US" sz="2400" dirty="0"/>
              <a:t>Average Utilization Rates: HBF vs. SB</a:t>
            </a:r>
            <a:br>
              <a:rPr lang="en-US" sz="2400" dirty="0"/>
            </a:br>
            <a:endParaRPr lang="en-US" dirty="0"/>
          </a:p>
        </p:txBody>
      </p:sp>
      <p:sp>
        <p:nvSpPr>
          <p:cNvPr id="3" name="Fußzeilenplatzhalter 2">
            <a:extLst>
              <a:ext uri="{FF2B5EF4-FFF2-40B4-BE49-F238E27FC236}">
                <a16:creationId xmlns:a16="http://schemas.microsoft.com/office/drawing/2014/main" id="{BA7C85E9-3463-4C39-A5A7-191E722078EA}"/>
              </a:ext>
            </a:extLst>
          </p:cNvPr>
          <p:cNvSpPr>
            <a:spLocks noGrp="1"/>
          </p:cNvSpPr>
          <p:nvPr>
            <p:ph type="ftr" sz="quarter" idx="10"/>
          </p:nvPr>
        </p:nvSpPr>
        <p:spPr>
          <a:xfrm>
            <a:off x="618649" y="4733844"/>
            <a:ext cx="3151664" cy="123111"/>
          </a:xfrm>
        </p:spPr>
        <p:txBody>
          <a:bodyPr/>
          <a:lstStyle/>
          <a:p>
            <a:r>
              <a:rPr lang="en-US" noProof="0" dirty="0"/>
              <a:t>Presentation title</a:t>
            </a:r>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10</a:t>
            </a:fld>
            <a:endParaRPr lang="en-US" noProof="0" dirty="0"/>
          </a:p>
        </p:txBody>
      </p:sp>
      <p:pic>
        <p:nvPicPr>
          <p:cNvPr id="7" name="Picture 6">
            <a:extLst>
              <a:ext uri="{FF2B5EF4-FFF2-40B4-BE49-F238E27FC236}">
                <a16:creationId xmlns:a16="http://schemas.microsoft.com/office/drawing/2014/main" id="{BBB39415-8D0F-1DB1-E648-8123E5E37418}"/>
              </a:ext>
            </a:extLst>
          </p:cNvPr>
          <p:cNvPicPr>
            <a:picLocks noChangeAspect="1"/>
          </p:cNvPicPr>
          <p:nvPr/>
        </p:nvPicPr>
        <p:blipFill>
          <a:blip r:embed="rId6"/>
          <a:stretch>
            <a:fillRect/>
          </a:stretch>
        </p:blipFill>
        <p:spPr>
          <a:xfrm>
            <a:off x="4873367" y="918765"/>
            <a:ext cx="3874685" cy="3111489"/>
          </a:xfrm>
          <a:prstGeom prst="rect">
            <a:avLst/>
          </a:prstGeom>
        </p:spPr>
      </p:pic>
      <p:sp>
        <p:nvSpPr>
          <p:cNvPr id="10" name="Textplatzhalter 7">
            <a:extLst>
              <a:ext uri="{FF2B5EF4-FFF2-40B4-BE49-F238E27FC236}">
                <a16:creationId xmlns:a16="http://schemas.microsoft.com/office/drawing/2014/main" id="{FE889215-6192-C67B-6C33-AE16A3452A0D}"/>
              </a:ext>
            </a:extLst>
          </p:cNvPr>
          <p:cNvSpPr txBox="1">
            <a:spLocks/>
          </p:cNvSpPr>
          <p:nvPr/>
        </p:nvSpPr>
        <p:spPr bwMode="gray">
          <a:xfrm>
            <a:off x="459343" y="2815711"/>
            <a:ext cx="3206032" cy="1557846"/>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1" name="Textplatzhalter 7">
            <a:extLst>
              <a:ext uri="{FF2B5EF4-FFF2-40B4-BE49-F238E27FC236}">
                <a16:creationId xmlns:a16="http://schemas.microsoft.com/office/drawing/2014/main" id="{AF0C66B9-3161-109F-55C1-E5CEBFB578B0}"/>
              </a:ext>
            </a:extLst>
          </p:cNvPr>
          <p:cNvSpPr txBox="1">
            <a:spLocks/>
          </p:cNvSpPr>
          <p:nvPr/>
        </p:nvSpPr>
        <p:spPr bwMode="gray">
          <a:xfrm>
            <a:off x="473468" y="2572544"/>
            <a:ext cx="3206032" cy="1557846"/>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endParaRPr lang="en-US" dirty="0"/>
          </a:p>
          <a:p>
            <a:endParaRPr lang="en-US" dirty="0"/>
          </a:p>
          <a:p>
            <a:endParaRPr lang="en-US" dirty="0"/>
          </a:p>
          <a:p>
            <a:endParaRPr lang="en-US" dirty="0"/>
          </a:p>
          <a:p>
            <a:endParaRPr lang="en-US" dirty="0"/>
          </a:p>
          <a:p>
            <a:pPr marL="0" indent="0">
              <a:buFont typeface="Wingdings" panose="05000000000000000000" pitchFamily="2" charset="2"/>
              <a:buNone/>
            </a:pPr>
            <a:endParaRPr lang="en-US" dirty="0"/>
          </a:p>
          <a:p>
            <a:endParaRPr lang="en-US" dirty="0"/>
          </a:p>
          <a:p>
            <a:endParaRPr lang="en-US" dirty="0"/>
          </a:p>
        </p:txBody>
      </p:sp>
      <p:sp>
        <p:nvSpPr>
          <p:cNvPr id="12" name="Rectangle 2">
            <a:extLst>
              <a:ext uri="{FF2B5EF4-FFF2-40B4-BE49-F238E27FC236}">
                <a16:creationId xmlns:a16="http://schemas.microsoft.com/office/drawing/2014/main" id="{52A0AD0B-238F-D031-FF44-3B0AFAABD6C0}"/>
              </a:ext>
            </a:extLst>
          </p:cNvPr>
          <p:cNvSpPr>
            <a:spLocks noChangeArrowheads="1"/>
          </p:cNvSpPr>
          <p:nvPr/>
        </p:nvSpPr>
        <p:spPr bwMode="auto">
          <a:xfrm>
            <a:off x="300038" y="1281148"/>
            <a:ext cx="3750227" cy="245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defTabSz="685800" fontAlgn="base">
              <a:lnSpc>
                <a:spcPct val="114000"/>
              </a:lnSpc>
              <a:spcAft>
                <a:spcPts val="1200"/>
              </a:spcAft>
              <a:buClr>
                <a:schemeClr val="accent1"/>
              </a:buClr>
              <a:buSzPct val="100000"/>
              <a:tabLst/>
            </a:pPr>
            <a:r>
              <a:rPr lang="en-US" altLang="en-US" sz="1200" b="1" dirty="0">
                <a:highlight>
                  <a:srgbClr val="F9E7E7"/>
                </a:highlight>
              </a:rPr>
              <a:t>Average Utilization:</a:t>
            </a:r>
          </a:p>
          <a:p>
            <a:pPr marL="162000" marR="0" indent="-162000" defTabSz="685800" fontAlgn="base">
              <a:lnSpc>
                <a:spcPct val="114000"/>
              </a:lnSpc>
              <a:spcAft>
                <a:spcPts val="1200"/>
              </a:spcAft>
              <a:buClr>
                <a:schemeClr val="accent1"/>
              </a:buClr>
              <a:buSzPct val="100000"/>
              <a:buFont typeface="Wingdings" panose="05000000000000000000" pitchFamily="2" charset="2"/>
              <a:buChar char="§"/>
              <a:tabLst/>
            </a:pPr>
            <a:r>
              <a:rPr lang="en-US" altLang="en-US" sz="1200" dirty="0"/>
              <a:t>HBF exhibits a higher average utilization rate compared to SB.</a:t>
            </a:r>
          </a:p>
          <a:p>
            <a:pPr marR="0" defTabSz="685800" fontAlgn="base">
              <a:lnSpc>
                <a:spcPct val="114000"/>
              </a:lnSpc>
              <a:spcAft>
                <a:spcPts val="1200"/>
              </a:spcAft>
              <a:buClr>
                <a:schemeClr val="accent1"/>
              </a:buClr>
              <a:buSzPct val="100000"/>
              <a:tabLst/>
            </a:pPr>
            <a:r>
              <a:rPr lang="en-US" altLang="en-US" sz="1200" dirty="0"/>
              <a:t>Detailed Comparison:</a:t>
            </a:r>
          </a:p>
          <a:p>
            <a:pPr marL="162000" marR="0" indent="-162000" defTabSz="685800" fontAlgn="base">
              <a:lnSpc>
                <a:spcPct val="114000"/>
              </a:lnSpc>
              <a:spcAft>
                <a:spcPts val="1200"/>
              </a:spcAft>
              <a:buClr>
                <a:schemeClr val="accent1"/>
              </a:buClr>
              <a:buSzPct val="100000"/>
              <a:buFont typeface="Wingdings" panose="05000000000000000000" pitchFamily="2" charset="2"/>
              <a:buChar char="§"/>
              <a:tabLst/>
            </a:pPr>
            <a:r>
              <a:rPr lang="en-US" altLang="en-US" sz="1200" dirty="0"/>
              <a:t>The application will enable users to perform specific utilization rate comparisons for individual 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310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DFC708-7AE4-61A5-2F0C-3EED3BF7DAD0}"/>
              </a:ext>
            </a:extLst>
          </p:cNvPr>
          <p:cNvSpPr/>
          <p:nvPr/>
        </p:nvSpPr>
        <p:spPr>
          <a:xfrm>
            <a:off x="5912151" y="0"/>
            <a:ext cx="3231847" cy="5145088"/>
          </a:xfrm>
          <a:prstGeom prst="rect">
            <a:avLst/>
          </a:prstGeom>
          <a:solidFill>
            <a:srgbClr val="F9E7E7">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162263" y="135582"/>
            <a:ext cx="8722917" cy="615553"/>
          </a:xfrm>
        </p:spPr>
        <p:txBody>
          <a:bodyPr vert="horz"/>
          <a:lstStyle/>
          <a:p>
            <a:r>
              <a:rPr lang="en-US" sz="2400" dirty="0"/>
              <a:t>Occupancy for February 1, 2022</a:t>
            </a:r>
            <a:br>
              <a:rPr lang="en-US" sz="2400" dirty="0"/>
            </a:br>
            <a:endParaRPr lang="en-US" dirty="0"/>
          </a:p>
        </p:txBody>
      </p:sp>
      <p:pic>
        <p:nvPicPr>
          <p:cNvPr id="11" name="Picture 10">
            <a:extLst>
              <a:ext uri="{FF2B5EF4-FFF2-40B4-BE49-F238E27FC236}">
                <a16:creationId xmlns:a16="http://schemas.microsoft.com/office/drawing/2014/main" id="{2C866ABE-0CF4-52D0-FBF1-AE7F7772FC78}"/>
              </a:ext>
            </a:extLst>
          </p:cNvPr>
          <p:cNvPicPr>
            <a:picLocks noChangeAspect="1"/>
          </p:cNvPicPr>
          <p:nvPr/>
        </p:nvPicPr>
        <p:blipFill>
          <a:blip r:embed="rId6"/>
          <a:stretch>
            <a:fillRect/>
          </a:stretch>
        </p:blipFill>
        <p:spPr>
          <a:xfrm>
            <a:off x="6074229" y="199232"/>
            <a:ext cx="2907508" cy="2228864"/>
          </a:xfrm>
          <a:prstGeom prst="rect">
            <a:avLst/>
          </a:prstGeom>
        </p:spPr>
      </p:pic>
      <p:pic>
        <p:nvPicPr>
          <p:cNvPr id="16" name="Picture 15">
            <a:extLst>
              <a:ext uri="{FF2B5EF4-FFF2-40B4-BE49-F238E27FC236}">
                <a16:creationId xmlns:a16="http://schemas.microsoft.com/office/drawing/2014/main" id="{42A6B5BF-AA5D-8129-6013-97BFFA442E32}"/>
              </a:ext>
            </a:extLst>
          </p:cNvPr>
          <p:cNvPicPr>
            <a:picLocks noChangeAspect="1"/>
          </p:cNvPicPr>
          <p:nvPr/>
        </p:nvPicPr>
        <p:blipFill>
          <a:blip r:embed="rId7"/>
          <a:stretch>
            <a:fillRect/>
          </a:stretch>
        </p:blipFill>
        <p:spPr>
          <a:xfrm>
            <a:off x="6074229" y="2903502"/>
            <a:ext cx="2907508" cy="2081010"/>
          </a:xfrm>
          <a:prstGeom prst="rect">
            <a:avLst/>
          </a:prstGeom>
        </p:spPr>
      </p:pic>
      <p:pic>
        <p:nvPicPr>
          <p:cNvPr id="18" name="Picture 17">
            <a:extLst>
              <a:ext uri="{FF2B5EF4-FFF2-40B4-BE49-F238E27FC236}">
                <a16:creationId xmlns:a16="http://schemas.microsoft.com/office/drawing/2014/main" id="{AEB3C026-A521-BD50-7B0E-634B923FB000}"/>
              </a:ext>
            </a:extLst>
          </p:cNvPr>
          <p:cNvPicPr>
            <a:picLocks noChangeAspect="1"/>
          </p:cNvPicPr>
          <p:nvPr/>
        </p:nvPicPr>
        <p:blipFill>
          <a:blip r:embed="rId8"/>
          <a:stretch>
            <a:fillRect/>
          </a:stretch>
        </p:blipFill>
        <p:spPr>
          <a:xfrm>
            <a:off x="162263" y="3398751"/>
            <a:ext cx="4616687" cy="1479626"/>
          </a:xfrm>
          <a:prstGeom prst="rect">
            <a:avLst/>
          </a:prstGeom>
        </p:spPr>
      </p:pic>
      <p:sp>
        <p:nvSpPr>
          <p:cNvPr id="19" name="Textplatzhalter 7">
            <a:extLst>
              <a:ext uri="{FF2B5EF4-FFF2-40B4-BE49-F238E27FC236}">
                <a16:creationId xmlns:a16="http://schemas.microsoft.com/office/drawing/2014/main" id="{4DBEE44D-8C27-A1C9-6FE8-12BBDD708EBE}"/>
              </a:ext>
            </a:extLst>
          </p:cNvPr>
          <p:cNvSpPr txBox="1">
            <a:spLocks/>
          </p:cNvSpPr>
          <p:nvPr/>
        </p:nvSpPr>
        <p:spPr bwMode="gray">
          <a:xfrm>
            <a:off x="190141" y="682000"/>
            <a:ext cx="5694132" cy="2632699"/>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b="1" dirty="0">
                <a:highlight>
                  <a:srgbClr val="F9E7E7"/>
                </a:highlight>
              </a:rPr>
              <a:t>Question: Is the occupancy expected to drop below 100 between 12:00 and 1:00 on this date?</a:t>
            </a:r>
          </a:p>
          <a:p>
            <a:pPr marL="0" indent="0">
              <a:buNone/>
            </a:pPr>
            <a:r>
              <a:rPr lang="en-US" sz="900" b="1" dirty="0"/>
              <a:t>Confidence Interval (90%):</a:t>
            </a:r>
            <a:endParaRPr lang="en-US" sz="900" dirty="0"/>
          </a:p>
          <a:p>
            <a:pPr marL="742950" lvl="1" indent="-285750">
              <a:buFont typeface="Arial" panose="020B0604020202020204" pitchFamily="34" charset="0"/>
              <a:buChar char="•"/>
            </a:pPr>
            <a:r>
              <a:rPr lang="en-US" sz="900" b="1" dirty="0">
                <a:highlight>
                  <a:srgbClr val="F9E7E7"/>
                </a:highlight>
              </a:rPr>
              <a:t>Maximum Utilized Spaces</a:t>
            </a:r>
            <a:r>
              <a:rPr lang="en-US" sz="900" b="1" dirty="0"/>
              <a:t>:</a:t>
            </a:r>
            <a:r>
              <a:rPr lang="en-US" sz="900" dirty="0"/>
              <a:t> 207 (85% utilization rate), calculated from 243−36</a:t>
            </a:r>
          </a:p>
          <a:p>
            <a:pPr marL="742950" lvl="1" indent="-285750">
              <a:buFont typeface="Arial" panose="020B0604020202020204" pitchFamily="34" charset="0"/>
              <a:buChar char="•"/>
            </a:pPr>
            <a:r>
              <a:rPr lang="en-US" sz="900" b="1" dirty="0">
                <a:highlight>
                  <a:srgbClr val="F9E7E7"/>
                </a:highlight>
              </a:rPr>
              <a:t>Minimum Utilized Spaces</a:t>
            </a:r>
            <a:r>
              <a:rPr lang="en-US" sz="900" b="1" dirty="0"/>
              <a:t>:</a:t>
            </a:r>
            <a:r>
              <a:rPr lang="en-US" sz="900" dirty="0"/>
              <a:t> 167 (68% utilization rate), calculated from 243−76</a:t>
            </a:r>
          </a:p>
          <a:p>
            <a:pPr marL="742950" lvl="1" indent="-285750">
              <a:buFont typeface="Arial" panose="020B0604020202020204" pitchFamily="34" charset="0"/>
              <a:buChar char="•"/>
            </a:pPr>
            <a:r>
              <a:rPr lang="en-US" sz="900" b="1" dirty="0">
                <a:highlight>
                  <a:srgbClr val="F9E7E7"/>
                </a:highlight>
              </a:rPr>
              <a:t>Utilization Rate Range</a:t>
            </a:r>
            <a:r>
              <a:rPr lang="en-US" sz="900" b="1" dirty="0"/>
              <a:t>:</a:t>
            </a:r>
            <a:r>
              <a:rPr lang="en-US" sz="900" dirty="0"/>
              <a:t> 68% to 85%</a:t>
            </a:r>
          </a:p>
          <a:p>
            <a:pPr marL="0" indent="0">
              <a:buNone/>
            </a:pPr>
            <a:r>
              <a:rPr lang="en-US" sz="1100" b="1" dirty="0">
                <a:solidFill>
                  <a:srgbClr val="00B050"/>
                </a:solidFill>
              </a:rPr>
              <a:t>   Conclusion: The occupancy between 12 to 1 will not drop below 100 on this date. </a:t>
            </a:r>
          </a:p>
          <a:p>
            <a:pPr marL="0" indent="0">
              <a:buNone/>
            </a:pPr>
            <a:r>
              <a:rPr lang="en-US" sz="800" b="1" dirty="0"/>
              <a:t>Note: </a:t>
            </a:r>
            <a:r>
              <a:rPr lang="en-US" sz="800" dirty="0"/>
              <a:t>The application focuses on showing parking availability rather than utilization rates. Screenshots and tables in the app will display available parking spots.</a:t>
            </a:r>
          </a:p>
          <a:p>
            <a:endParaRPr lang="en-US" dirty="0"/>
          </a:p>
        </p:txBody>
      </p:sp>
      <p:pic>
        <p:nvPicPr>
          <p:cNvPr id="6146" name="Picture 2" descr="Conclusion PNGs for Free Download">
            <a:extLst>
              <a:ext uri="{FF2B5EF4-FFF2-40B4-BE49-F238E27FC236}">
                <a16:creationId xmlns:a16="http://schemas.microsoft.com/office/drawing/2014/main" id="{C5C09D99-18DD-5830-46D8-9130B67369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62" y="2258336"/>
            <a:ext cx="459850" cy="4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983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41B2BD-0BF3-0ECF-73BF-43806E10897E}"/>
              </a:ext>
            </a:extLst>
          </p:cNvPr>
          <p:cNvSpPr/>
          <p:nvPr/>
        </p:nvSpPr>
        <p:spPr>
          <a:xfrm>
            <a:off x="5912151" y="0"/>
            <a:ext cx="3231847" cy="5145088"/>
          </a:xfrm>
          <a:prstGeom prst="rect">
            <a:avLst/>
          </a:prstGeom>
          <a:solidFill>
            <a:srgbClr val="F9E7E7">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252441" y="104794"/>
            <a:ext cx="8722917" cy="615553"/>
          </a:xfrm>
        </p:spPr>
        <p:txBody>
          <a:bodyPr vert="horz"/>
          <a:lstStyle/>
          <a:p>
            <a:r>
              <a:rPr lang="en-US" sz="2400" dirty="0"/>
              <a:t>Occupancy for April 15, 2022</a:t>
            </a:r>
            <a:br>
              <a:rPr lang="en-US" sz="2400" dirty="0"/>
            </a:br>
            <a:endParaRPr lang="en-US" dirty="0"/>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252441" y="612737"/>
            <a:ext cx="5575911" cy="1935798"/>
          </a:xfrm>
        </p:spPr>
        <p:txBody>
          <a:bodyPr/>
          <a:lstStyle/>
          <a:p>
            <a:pPr marL="0" indent="0">
              <a:buNone/>
            </a:pPr>
            <a:r>
              <a:rPr lang="en-US" sz="1100" b="1" dirty="0">
                <a:highlight>
                  <a:srgbClr val="F9E7E7"/>
                </a:highlight>
              </a:rPr>
              <a:t>Question: Is the occupancy expected to drop below 100 between 12:00 and 1:00 on this date?</a:t>
            </a:r>
          </a:p>
          <a:p>
            <a:pPr marL="0" indent="0">
              <a:lnSpc>
                <a:spcPct val="100000"/>
              </a:lnSpc>
              <a:buNone/>
            </a:pPr>
            <a:r>
              <a:rPr lang="en-US" sz="900" b="1" dirty="0"/>
              <a:t>Confidence Interval (90%):</a:t>
            </a:r>
          </a:p>
          <a:p>
            <a:pPr marL="742950" lvl="1" indent="-285750">
              <a:lnSpc>
                <a:spcPct val="100000"/>
              </a:lnSpc>
              <a:buFont typeface="Arial" panose="020B0604020202020204" pitchFamily="34" charset="0"/>
              <a:buChar char="•"/>
            </a:pPr>
            <a:r>
              <a:rPr lang="en-US" sz="900" b="1" dirty="0">
                <a:highlight>
                  <a:srgbClr val="F9E7E7"/>
                </a:highlight>
              </a:rPr>
              <a:t>Maximum Utilized Spaces</a:t>
            </a:r>
            <a:r>
              <a:rPr lang="en-US" sz="900" dirty="0"/>
              <a:t>: 147 (60% utilization rate), calculated from 243−96</a:t>
            </a:r>
          </a:p>
          <a:p>
            <a:pPr marL="742950" lvl="1" indent="-285750">
              <a:lnSpc>
                <a:spcPct val="100000"/>
              </a:lnSpc>
              <a:buFont typeface="Arial" panose="020B0604020202020204" pitchFamily="34" charset="0"/>
              <a:buChar char="•"/>
            </a:pPr>
            <a:r>
              <a:rPr lang="en-US" sz="900" b="1" dirty="0">
                <a:highlight>
                  <a:srgbClr val="F9E7E7"/>
                </a:highlight>
              </a:rPr>
              <a:t>Minimum Utilized Spaces</a:t>
            </a:r>
            <a:r>
              <a:rPr lang="en-US" sz="900" b="1" dirty="0"/>
              <a:t>: </a:t>
            </a:r>
            <a:r>
              <a:rPr lang="en-US" sz="900" dirty="0"/>
              <a:t>107 (68% utilization rate), calculated from 243−136</a:t>
            </a:r>
          </a:p>
          <a:p>
            <a:pPr marL="742950" lvl="1" indent="-285750">
              <a:lnSpc>
                <a:spcPct val="100000"/>
              </a:lnSpc>
              <a:buFont typeface="Arial" panose="020B0604020202020204" pitchFamily="34" charset="0"/>
              <a:buChar char="•"/>
            </a:pPr>
            <a:r>
              <a:rPr lang="en-US" sz="900" b="1" dirty="0">
                <a:highlight>
                  <a:srgbClr val="F9E7E7"/>
                </a:highlight>
              </a:rPr>
              <a:t>Utilization Rate Range</a:t>
            </a:r>
            <a:r>
              <a:rPr lang="en-US" sz="900" b="1" dirty="0"/>
              <a:t>: </a:t>
            </a:r>
            <a:r>
              <a:rPr lang="en-US" sz="900" dirty="0"/>
              <a:t>60% to 68%</a:t>
            </a:r>
          </a:p>
          <a:p>
            <a:pPr marL="742950" lvl="1" indent="-285750">
              <a:lnSpc>
                <a:spcPct val="100000"/>
              </a:lnSpc>
              <a:buFont typeface="Arial" panose="020B0604020202020204" pitchFamily="34" charset="0"/>
              <a:buChar char="•"/>
            </a:pPr>
            <a:r>
              <a:rPr lang="en-US" sz="900" b="1" dirty="0">
                <a:highlight>
                  <a:srgbClr val="F9E7E7"/>
                </a:highlight>
              </a:rPr>
              <a:t>Minimum Utilization Threshold: </a:t>
            </a:r>
            <a:r>
              <a:rPr lang="en-US" sz="900" dirty="0"/>
              <a:t>Not less than 100 spaces</a:t>
            </a:r>
          </a:p>
          <a:p>
            <a:pPr marL="0" indent="0">
              <a:buNone/>
            </a:pPr>
            <a:r>
              <a:rPr lang="en-US" sz="800" b="1" dirty="0">
                <a:solidFill>
                  <a:srgbClr val="00B050"/>
                </a:solidFill>
              </a:rPr>
              <a:t>   </a:t>
            </a:r>
            <a:r>
              <a:rPr lang="en-US" sz="1100" b="1" dirty="0">
                <a:solidFill>
                  <a:srgbClr val="00B050"/>
                </a:solidFill>
              </a:rPr>
              <a:t>Conclusion: The occupancy between 12 to 1 will not drop below 100 on this date. </a:t>
            </a:r>
          </a:p>
          <a:p>
            <a:pPr marL="0" indent="0">
              <a:buNone/>
            </a:pPr>
            <a:r>
              <a:rPr lang="en-US" sz="800" b="1" dirty="0"/>
              <a:t>Note: </a:t>
            </a:r>
            <a:r>
              <a:rPr lang="en-US" sz="800" dirty="0"/>
              <a:t>The application primarily displays parking availability rather than utilization rates. Consequently, screenshots and tables focus on availability rates.</a:t>
            </a:r>
          </a:p>
          <a:p>
            <a:endParaRPr lang="en-US" dirty="0"/>
          </a:p>
        </p:txBody>
      </p:sp>
      <p:pic>
        <p:nvPicPr>
          <p:cNvPr id="7" name="Picture 6">
            <a:extLst>
              <a:ext uri="{FF2B5EF4-FFF2-40B4-BE49-F238E27FC236}">
                <a16:creationId xmlns:a16="http://schemas.microsoft.com/office/drawing/2014/main" id="{70982F03-F5B8-0BFF-8534-4228CAACC395}"/>
              </a:ext>
            </a:extLst>
          </p:cNvPr>
          <p:cNvPicPr>
            <a:picLocks noChangeAspect="1"/>
          </p:cNvPicPr>
          <p:nvPr/>
        </p:nvPicPr>
        <p:blipFill>
          <a:blip r:embed="rId6"/>
          <a:stretch>
            <a:fillRect/>
          </a:stretch>
        </p:blipFill>
        <p:spPr>
          <a:xfrm>
            <a:off x="6164588" y="303212"/>
            <a:ext cx="2726971" cy="2019433"/>
          </a:xfrm>
          <a:prstGeom prst="rect">
            <a:avLst/>
          </a:prstGeom>
        </p:spPr>
      </p:pic>
      <p:pic>
        <p:nvPicPr>
          <p:cNvPr id="10" name="Picture 9">
            <a:extLst>
              <a:ext uri="{FF2B5EF4-FFF2-40B4-BE49-F238E27FC236}">
                <a16:creationId xmlns:a16="http://schemas.microsoft.com/office/drawing/2014/main" id="{C06F83D6-C7BF-1DE1-AC64-E4DFB9E511BC}"/>
              </a:ext>
            </a:extLst>
          </p:cNvPr>
          <p:cNvPicPr>
            <a:picLocks noChangeAspect="1"/>
          </p:cNvPicPr>
          <p:nvPr/>
        </p:nvPicPr>
        <p:blipFill>
          <a:blip r:embed="rId7"/>
          <a:stretch>
            <a:fillRect/>
          </a:stretch>
        </p:blipFill>
        <p:spPr>
          <a:xfrm>
            <a:off x="6068228" y="2753874"/>
            <a:ext cx="2919690" cy="2192796"/>
          </a:xfrm>
          <a:prstGeom prst="rect">
            <a:avLst/>
          </a:prstGeom>
        </p:spPr>
      </p:pic>
      <p:pic>
        <p:nvPicPr>
          <p:cNvPr id="13" name="Picture 12">
            <a:extLst>
              <a:ext uri="{FF2B5EF4-FFF2-40B4-BE49-F238E27FC236}">
                <a16:creationId xmlns:a16="http://schemas.microsoft.com/office/drawing/2014/main" id="{9729380E-1526-4389-5364-F293F41474B9}"/>
              </a:ext>
            </a:extLst>
          </p:cNvPr>
          <p:cNvPicPr>
            <a:picLocks noChangeAspect="1"/>
          </p:cNvPicPr>
          <p:nvPr/>
        </p:nvPicPr>
        <p:blipFill>
          <a:blip r:embed="rId8"/>
          <a:stretch>
            <a:fillRect/>
          </a:stretch>
        </p:blipFill>
        <p:spPr>
          <a:xfrm>
            <a:off x="156082" y="3384838"/>
            <a:ext cx="4401678" cy="1390323"/>
          </a:xfrm>
          <a:prstGeom prst="rect">
            <a:avLst/>
          </a:prstGeom>
        </p:spPr>
      </p:pic>
      <p:pic>
        <p:nvPicPr>
          <p:cNvPr id="9" name="Picture 2" descr="Conclusion PNGs for Free Download">
            <a:extLst>
              <a:ext uri="{FF2B5EF4-FFF2-40B4-BE49-F238E27FC236}">
                <a16:creationId xmlns:a16="http://schemas.microsoft.com/office/drawing/2014/main" id="{2866FEBD-EDA9-3D5B-0455-4138EB911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0" y="2366629"/>
            <a:ext cx="459850" cy="45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72E1B4-7B73-E38A-3C48-8328224315E1}"/>
              </a:ext>
            </a:extLst>
          </p:cNvPr>
          <p:cNvSpPr/>
          <p:nvPr/>
        </p:nvSpPr>
        <p:spPr>
          <a:xfrm>
            <a:off x="10930" y="827137"/>
            <a:ext cx="9133070" cy="2822299"/>
          </a:xfrm>
          <a:prstGeom prst="rect">
            <a:avLst/>
          </a:prstGeom>
          <a:solidFill>
            <a:srgbClr val="F9E7E7">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19" y="303212"/>
            <a:ext cx="8722917" cy="615553"/>
          </a:xfrm>
        </p:spPr>
        <p:txBody>
          <a:bodyPr vert="horz"/>
          <a:lstStyle/>
          <a:p>
            <a:r>
              <a:rPr lang="en-US" dirty="0"/>
              <a:t>factors which effect parking space</a:t>
            </a:r>
          </a:p>
        </p:txBody>
      </p:sp>
      <p:pic>
        <p:nvPicPr>
          <p:cNvPr id="9" name="Picture 8">
            <a:extLst>
              <a:ext uri="{FF2B5EF4-FFF2-40B4-BE49-F238E27FC236}">
                <a16:creationId xmlns:a16="http://schemas.microsoft.com/office/drawing/2014/main" id="{1583A0A5-B551-46A2-3948-C3D0D08D5143}"/>
              </a:ext>
            </a:extLst>
          </p:cNvPr>
          <p:cNvPicPr>
            <a:picLocks noChangeAspect="1"/>
          </p:cNvPicPr>
          <p:nvPr/>
        </p:nvPicPr>
        <p:blipFill>
          <a:blip r:embed="rId6"/>
          <a:stretch>
            <a:fillRect/>
          </a:stretch>
        </p:blipFill>
        <p:spPr>
          <a:xfrm>
            <a:off x="131983" y="982707"/>
            <a:ext cx="4536886" cy="2539006"/>
          </a:xfrm>
          <a:prstGeom prst="rect">
            <a:avLst/>
          </a:prstGeom>
        </p:spPr>
      </p:pic>
      <p:sp>
        <p:nvSpPr>
          <p:cNvPr id="11" name="Text Placeholder 10">
            <a:extLst>
              <a:ext uri="{FF2B5EF4-FFF2-40B4-BE49-F238E27FC236}">
                <a16:creationId xmlns:a16="http://schemas.microsoft.com/office/drawing/2014/main" id="{46736BE4-E1E6-7F9B-1C3C-092C15D26FB5}"/>
              </a:ext>
            </a:extLst>
          </p:cNvPr>
          <p:cNvSpPr>
            <a:spLocks noGrp="1"/>
          </p:cNvSpPr>
          <p:nvPr>
            <p:ph type="body" sz="quarter" idx="13"/>
          </p:nvPr>
        </p:nvSpPr>
        <p:spPr>
          <a:xfrm>
            <a:off x="524592" y="3829556"/>
            <a:ext cx="8278570" cy="648366"/>
          </a:xfrm>
        </p:spPr>
        <p:txBody>
          <a:bodyPr/>
          <a:lstStyle/>
          <a:p>
            <a:pPr marL="0" indent="0" algn="just">
              <a:buNone/>
            </a:pPr>
            <a:r>
              <a:rPr lang="de-DE" b="1" dirty="0">
                <a:solidFill>
                  <a:schemeClr val="accent1">
                    <a:lumMod val="75000"/>
                  </a:schemeClr>
                </a:solidFill>
              </a:rPr>
              <a:t>Hour </a:t>
            </a:r>
            <a:r>
              <a:rPr lang="de-DE" b="1" dirty="0" err="1">
                <a:solidFill>
                  <a:schemeClr val="accent1">
                    <a:lumMod val="75000"/>
                  </a:schemeClr>
                </a:solidFill>
              </a:rPr>
              <a:t>is</a:t>
            </a:r>
            <a:r>
              <a:rPr lang="de-DE" b="1" dirty="0">
                <a:solidFill>
                  <a:schemeClr val="accent1">
                    <a:lumMod val="75000"/>
                  </a:schemeClr>
                </a:solidFill>
              </a:rPr>
              <a:t> </a:t>
            </a:r>
            <a:r>
              <a:rPr lang="de-DE" b="1" dirty="0" err="1">
                <a:solidFill>
                  <a:schemeClr val="accent1">
                    <a:lumMod val="75000"/>
                  </a:schemeClr>
                </a:solidFill>
              </a:rPr>
              <a:t>most</a:t>
            </a:r>
            <a:r>
              <a:rPr lang="de-DE" b="1" dirty="0">
                <a:solidFill>
                  <a:schemeClr val="accent1">
                    <a:lumMod val="75000"/>
                  </a:schemeClr>
                </a:solidFill>
              </a:rPr>
              <a:t> </a:t>
            </a:r>
            <a:r>
              <a:rPr lang="de-DE" b="1" dirty="0" err="1">
                <a:solidFill>
                  <a:schemeClr val="accent1">
                    <a:lumMod val="75000"/>
                  </a:schemeClr>
                </a:solidFill>
              </a:rPr>
              <a:t>important</a:t>
            </a:r>
            <a:r>
              <a:rPr lang="de-DE" b="1" dirty="0">
                <a:solidFill>
                  <a:schemeClr val="accent1">
                    <a:lumMod val="75000"/>
                  </a:schemeClr>
                </a:solidFill>
              </a:rPr>
              <a:t> </a:t>
            </a:r>
            <a:r>
              <a:rPr lang="de-DE" b="1" dirty="0" err="1">
                <a:solidFill>
                  <a:schemeClr val="accent1">
                    <a:lumMod val="75000"/>
                  </a:schemeClr>
                </a:solidFill>
              </a:rPr>
              <a:t>factor</a:t>
            </a:r>
            <a:r>
              <a:rPr lang="de-DE" b="1" dirty="0">
                <a:solidFill>
                  <a:schemeClr val="accent1">
                    <a:lumMod val="75000"/>
                  </a:schemeClr>
                </a:solidFill>
              </a:rPr>
              <a:t> </a:t>
            </a:r>
            <a:r>
              <a:rPr lang="de-DE" dirty="0" err="1"/>
              <a:t>when</a:t>
            </a:r>
            <a:r>
              <a:rPr lang="de-DE" dirty="0"/>
              <a:t> </a:t>
            </a:r>
            <a:r>
              <a:rPr lang="de-DE" dirty="0" err="1"/>
              <a:t>determining</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parking</a:t>
            </a:r>
            <a:r>
              <a:rPr lang="de-DE" dirty="0"/>
              <a:t> </a:t>
            </a:r>
            <a:r>
              <a:rPr lang="de-DE" dirty="0" err="1"/>
              <a:t>available</a:t>
            </a:r>
            <a:r>
              <a:rPr lang="de-DE" dirty="0"/>
              <a:t> </a:t>
            </a:r>
            <a:r>
              <a:rPr lang="de-DE" dirty="0" err="1"/>
              <a:t>spaces</a:t>
            </a:r>
            <a:r>
              <a:rPr lang="de-DE" dirty="0"/>
              <a:t> </a:t>
            </a:r>
            <a:r>
              <a:rPr lang="de-DE" b="1" dirty="0" err="1">
                <a:solidFill>
                  <a:schemeClr val="accent1">
                    <a:lumMod val="75000"/>
                  </a:schemeClr>
                </a:solidFill>
              </a:rPr>
              <a:t>for</a:t>
            </a:r>
            <a:r>
              <a:rPr lang="de-DE" b="1" dirty="0">
                <a:solidFill>
                  <a:schemeClr val="accent1">
                    <a:lumMod val="75000"/>
                  </a:schemeClr>
                </a:solidFill>
              </a:rPr>
              <a:t> SB </a:t>
            </a:r>
            <a:r>
              <a:rPr lang="de-DE" dirty="0" err="1"/>
              <a:t>when</a:t>
            </a:r>
            <a:r>
              <a:rPr lang="de-DE" dirty="0"/>
              <a:t> </a:t>
            </a:r>
            <a:r>
              <a:rPr lang="de-DE" b="1" dirty="0">
                <a:solidFill>
                  <a:schemeClr val="accent3">
                    <a:lumMod val="75000"/>
                  </a:schemeClr>
                </a:solidFill>
              </a:rPr>
              <a:t>Year </a:t>
            </a:r>
            <a:r>
              <a:rPr lang="de-DE" b="1" dirty="0" err="1">
                <a:solidFill>
                  <a:schemeClr val="accent3">
                    <a:lumMod val="75000"/>
                  </a:schemeClr>
                </a:solidFill>
              </a:rPr>
              <a:t>is</a:t>
            </a:r>
            <a:r>
              <a:rPr lang="de-DE" b="1" dirty="0">
                <a:solidFill>
                  <a:schemeClr val="accent3">
                    <a:lumMod val="75000"/>
                  </a:schemeClr>
                </a:solidFill>
              </a:rPr>
              <a:t> </a:t>
            </a:r>
            <a:r>
              <a:rPr lang="de-DE" b="1" dirty="0" err="1">
                <a:solidFill>
                  <a:schemeClr val="accent3">
                    <a:lumMod val="75000"/>
                  </a:schemeClr>
                </a:solidFill>
              </a:rPr>
              <a:t>the</a:t>
            </a:r>
            <a:r>
              <a:rPr lang="de-DE" b="1" dirty="0">
                <a:solidFill>
                  <a:schemeClr val="accent3">
                    <a:lumMod val="75000"/>
                  </a:schemeClr>
                </a:solidFill>
              </a:rPr>
              <a:t> </a:t>
            </a:r>
            <a:r>
              <a:rPr lang="de-DE" b="1" dirty="0" err="1">
                <a:solidFill>
                  <a:schemeClr val="accent3">
                    <a:lumMod val="75000"/>
                  </a:schemeClr>
                </a:solidFill>
              </a:rPr>
              <a:t>most</a:t>
            </a:r>
            <a:r>
              <a:rPr lang="de-DE" b="1" dirty="0">
                <a:solidFill>
                  <a:schemeClr val="accent3">
                    <a:lumMod val="75000"/>
                  </a:schemeClr>
                </a:solidFill>
              </a:rPr>
              <a:t> </a:t>
            </a:r>
            <a:r>
              <a:rPr lang="de-DE" b="1" dirty="0" err="1">
                <a:solidFill>
                  <a:schemeClr val="accent3">
                    <a:lumMod val="75000"/>
                  </a:schemeClr>
                </a:solidFill>
              </a:rPr>
              <a:t>important</a:t>
            </a:r>
            <a:r>
              <a:rPr lang="de-DE" b="1" dirty="0">
                <a:solidFill>
                  <a:schemeClr val="accent3">
                    <a:lumMod val="75000"/>
                  </a:schemeClr>
                </a:solidFill>
              </a:rPr>
              <a:t> </a:t>
            </a:r>
            <a:r>
              <a:rPr lang="de-DE" b="1" dirty="0" err="1">
                <a:solidFill>
                  <a:schemeClr val="accent3">
                    <a:lumMod val="75000"/>
                  </a:schemeClr>
                </a:solidFill>
              </a:rPr>
              <a:t>factor</a:t>
            </a:r>
            <a:r>
              <a:rPr lang="de-DE" b="1" dirty="0">
                <a:solidFill>
                  <a:schemeClr val="accent3">
                    <a:lumMod val="75000"/>
                  </a:schemeClr>
                </a:solidFill>
              </a:rPr>
              <a:t> </a:t>
            </a:r>
            <a:r>
              <a:rPr lang="de-DE" dirty="0" err="1"/>
              <a:t>when</a:t>
            </a:r>
            <a:r>
              <a:rPr lang="de-DE" dirty="0"/>
              <a:t> </a:t>
            </a:r>
            <a:r>
              <a:rPr lang="de-DE" dirty="0" err="1"/>
              <a:t>determining</a:t>
            </a:r>
            <a:r>
              <a:rPr lang="de-DE" dirty="0"/>
              <a:t> </a:t>
            </a:r>
            <a:r>
              <a:rPr lang="de-DE" dirty="0" err="1"/>
              <a:t>the</a:t>
            </a:r>
            <a:r>
              <a:rPr lang="de-DE" dirty="0"/>
              <a:t> </a:t>
            </a:r>
            <a:r>
              <a:rPr lang="de-DE" dirty="0" err="1"/>
              <a:t>parking</a:t>
            </a:r>
            <a:r>
              <a:rPr lang="de-DE" dirty="0"/>
              <a:t> </a:t>
            </a:r>
            <a:r>
              <a:rPr lang="de-DE" dirty="0" err="1"/>
              <a:t>available</a:t>
            </a:r>
            <a:r>
              <a:rPr lang="de-DE" dirty="0"/>
              <a:t> </a:t>
            </a:r>
            <a:r>
              <a:rPr lang="de-DE" dirty="0" err="1"/>
              <a:t>spaces</a:t>
            </a:r>
            <a:r>
              <a:rPr lang="de-DE" dirty="0"/>
              <a:t> </a:t>
            </a:r>
            <a:r>
              <a:rPr lang="de-DE" dirty="0" err="1"/>
              <a:t>for</a:t>
            </a:r>
            <a:r>
              <a:rPr lang="de-DE" dirty="0"/>
              <a:t> </a:t>
            </a:r>
            <a:r>
              <a:rPr lang="de-DE" b="1" dirty="0">
                <a:solidFill>
                  <a:schemeClr val="accent3">
                    <a:lumMod val="75000"/>
                  </a:schemeClr>
                </a:solidFill>
              </a:rPr>
              <a:t>HBF</a:t>
            </a:r>
            <a:endParaRPr lang="en-US" b="1" dirty="0">
              <a:solidFill>
                <a:schemeClr val="accent3">
                  <a:lumMod val="75000"/>
                </a:schemeClr>
              </a:solidFill>
            </a:endParaRPr>
          </a:p>
        </p:txBody>
      </p:sp>
      <p:pic>
        <p:nvPicPr>
          <p:cNvPr id="13" name="Picture 12">
            <a:extLst>
              <a:ext uri="{FF2B5EF4-FFF2-40B4-BE49-F238E27FC236}">
                <a16:creationId xmlns:a16="http://schemas.microsoft.com/office/drawing/2014/main" id="{1414DC73-39F2-F9CB-7FC4-9135206C6158}"/>
              </a:ext>
            </a:extLst>
          </p:cNvPr>
          <p:cNvPicPr>
            <a:picLocks noChangeAspect="1"/>
          </p:cNvPicPr>
          <p:nvPr/>
        </p:nvPicPr>
        <p:blipFill>
          <a:blip r:embed="rId7"/>
          <a:stretch>
            <a:fillRect/>
          </a:stretch>
        </p:blipFill>
        <p:spPr>
          <a:xfrm>
            <a:off x="4814171" y="1002286"/>
            <a:ext cx="4211165" cy="2539005"/>
          </a:xfrm>
          <a:prstGeom prst="rect">
            <a:avLst/>
          </a:prstGeom>
        </p:spPr>
      </p:pic>
      <p:pic>
        <p:nvPicPr>
          <p:cNvPr id="7" name="Picture 2" descr="Conclusion PNGs for Free Download">
            <a:extLst>
              <a:ext uri="{FF2B5EF4-FFF2-40B4-BE49-F238E27FC236}">
                <a16:creationId xmlns:a16="http://schemas.microsoft.com/office/drawing/2014/main" id="{5E88D6A7-8895-A38D-1B80-6E5A49C8C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64" y="3713378"/>
            <a:ext cx="648366" cy="6483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11EB710-9DFF-8331-DAF9-779FFB5D3318}"/>
              </a:ext>
            </a:extLst>
          </p:cNvPr>
          <p:cNvSpPr/>
          <p:nvPr/>
        </p:nvSpPr>
        <p:spPr>
          <a:xfrm>
            <a:off x="302419" y="1208314"/>
            <a:ext cx="4016488" cy="234376"/>
          </a:xfrm>
          <a:prstGeom prst="rect">
            <a:avLst/>
          </a:prstGeom>
          <a:noFill/>
          <a:ln w="9525" cap="flat" cmpd="sng" algn="ctr">
            <a:solidFill>
              <a:schemeClr val="dk1"/>
            </a:solidFill>
            <a:prstDash val="solid"/>
            <a:round/>
            <a:headEnd type="none" w="med" len="med"/>
            <a:tailEnd type="none" w="med" len="med"/>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dk1"/>
          </a:fontRef>
        </p:style>
        <p:txBody>
          <a:bodyPr lIns="180000" tIns="144000" rIns="180000" bIns="144000" rtlCol="0" anchor="t"/>
          <a:lstStyle/>
          <a:p>
            <a:pPr algn="l"/>
            <a:endParaRPr lang="en-GB" sz="1200" dirty="0" err="1"/>
          </a:p>
        </p:txBody>
      </p:sp>
      <p:sp>
        <p:nvSpPr>
          <p:cNvPr id="10" name="Rectangle 9">
            <a:extLst>
              <a:ext uri="{FF2B5EF4-FFF2-40B4-BE49-F238E27FC236}">
                <a16:creationId xmlns:a16="http://schemas.microsoft.com/office/drawing/2014/main" id="{32B8A2AF-31BA-571E-B95C-903F2A6EB6FD}"/>
              </a:ext>
            </a:extLst>
          </p:cNvPr>
          <p:cNvSpPr/>
          <p:nvPr/>
        </p:nvSpPr>
        <p:spPr>
          <a:xfrm>
            <a:off x="4991705" y="1208314"/>
            <a:ext cx="3811457" cy="234376"/>
          </a:xfrm>
          <a:prstGeom prst="rect">
            <a:avLst/>
          </a:prstGeom>
          <a:noFill/>
          <a:ln w="9525" cap="flat" cmpd="sng" algn="ctr">
            <a:solidFill>
              <a:schemeClr val="dk1"/>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dk1"/>
          </a:fontRef>
        </p:style>
        <p:txBody>
          <a:bodyPr lIns="180000" tIns="144000" rIns="180000" bIns="144000" rtlCol="0" anchor="t"/>
          <a:lstStyle/>
          <a:p>
            <a:pPr algn="l"/>
            <a:endParaRPr lang="en-GB" sz="1200" dirty="0" err="1"/>
          </a:p>
        </p:txBody>
      </p:sp>
      <p:pic>
        <p:nvPicPr>
          <p:cNvPr id="14" name="Graphic 13" descr="Arrow Right with solid fill">
            <a:extLst>
              <a:ext uri="{FF2B5EF4-FFF2-40B4-BE49-F238E27FC236}">
                <a16:creationId xmlns:a16="http://schemas.microsoft.com/office/drawing/2014/main" id="{95145731-87AE-7C70-905E-2D26A2BFE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392" y="970752"/>
            <a:ext cx="354750" cy="709499"/>
          </a:xfrm>
          <a:prstGeom prst="rect">
            <a:avLst/>
          </a:prstGeom>
          <a:effectLst>
            <a:outerShdw blurRad="50800" dist="38100" dir="13500000" algn="br" rotWithShape="0">
              <a:prstClr val="black">
                <a:alpha val="40000"/>
              </a:prstClr>
            </a:outerShdw>
          </a:effectLst>
        </p:spPr>
      </p:pic>
      <p:pic>
        <p:nvPicPr>
          <p:cNvPr id="15" name="Graphic 14" descr="Arrow Right with solid fill">
            <a:extLst>
              <a:ext uri="{FF2B5EF4-FFF2-40B4-BE49-F238E27FC236}">
                <a16:creationId xmlns:a16="http://schemas.microsoft.com/office/drawing/2014/main" id="{47F8453E-5498-E478-D1C6-5642687420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6796" y="966264"/>
            <a:ext cx="354750" cy="709499"/>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54568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2221E9-99A0-91F3-ABF8-7845C530810D}"/>
              </a:ext>
            </a:extLst>
          </p:cNvPr>
          <p:cNvSpPr/>
          <p:nvPr/>
        </p:nvSpPr>
        <p:spPr>
          <a:xfrm>
            <a:off x="196513" y="262050"/>
            <a:ext cx="8636674" cy="604007"/>
          </a:xfrm>
          <a:prstGeom prst="rect">
            <a:avLst/>
          </a:prstGeom>
          <a:solidFill>
            <a:schemeClr val="bg2"/>
          </a:solidFill>
          <a:ln>
            <a:noFill/>
          </a:ln>
          <a:effectLst>
            <a:outerShdw blurRad="50800" dist="38100" dir="13500000" algn="br" rotWithShape="0">
              <a:prstClr val="black">
                <a:alpha val="40000"/>
              </a:prstClr>
            </a:outerShdw>
          </a:effectLst>
        </p:spPr>
        <p:txBody>
          <a:bodyPr wrap="none" lIns="107967" tIns="53984" rIns="67479" bIns="80975" anchor="ctr" anchorCtr="0"/>
          <a:lstStyle/>
          <a:p>
            <a:pPr marL="0" indent="0" algn="ctr">
              <a:buNone/>
            </a:pPr>
            <a:endParaRPr lang="de-DE" sz="1600" b="1" dirty="0">
              <a:solidFill>
                <a:srgbClr val="C00000"/>
              </a:solidFill>
            </a:endParaRPr>
          </a:p>
        </p:txBody>
      </p:sp>
      <p:graphicFrame>
        <p:nvGraphicFramePr>
          <p:cNvPr id="9" name="think-cell data - do not delete" hidden="1">
            <a:extLst>
              <a:ext uri="{FF2B5EF4-FFF2-40B4-BE49-F238E27FC236}">
                <a16:creationId xmlns:a16="http://schemas.microsoft.com/office/drawing/2014/main" id="{13286346-0997-4675-1364-FBEA540C187A}"/>
              </a:ext>
            </a:extLst>
          </p:cNvPr>
          <p:cNvGraphicFramePr>
            <a:graphicFrameLocks noChangeAspect="1"/>
          </p:cNvGraphicFramePr>
          <p:nvPr>
            <p:custDataLst>
              <p:tags r:id="rId1"/>
            </p:custDataLst>
          </p:nvPr>
        </p:nvGraphicFramePr>
        <p:xfrm>
          <a:off x="1191" y="1985"/>
          <a:ext cx="1191" cy="1191"/>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 name="think-cell data - do not delete" hidden="1">
                        <a:extLst>
                          <a:ext uri="{FF2B5EF4-FFF2-40B4-BE49-F238E27FC236}">
                            <a16:creationId xmlns:a16="http://schemas.microsoft.com/office/drawing/2014/main" id="{13286346-0997-4675-1364-FBEA540C187A}"/>
                          </a:ext>
                        </a:extLst>
                      </p:cNvPr>
                      <p:cNvPicPr/>
                      <p:nvPr/>
                    </p:nvPicPr>
                    <p:blipFill>
                      <a:blip r:embed="rId5"/>
                      <a:stretch>
                        <a:fillRect/>
                      </a:stretch>
                    </p:blipFill>
                    <p:spPr>
                      <a:xfrm>
                        <a:off x="1191" y="1985"/>
                        <a:ext cx="1191" cy="1191"/>
                      </a:xfrm>
                      <a:prstGeom prst="rect">
                        <a:avLst/>
                      </a:prstGeom>
                    </p:spPr>
                  </p:pic>
                </p:oleObj>
              </mc:Fallback>
            </mc:AlternateContent>
          </a:graphicData>
        </a:graphic>
      </p:graphicFrame>
      <p:cxnSp>
        <p:nvCxnSpPr>
          <p:cNvPr id="27" name="Straight Connector 26">
            <a:extLst>
              <a:ext uri="{FF2B5EF4-FFF2-40B4-BE49-F238E27FC236}">
                <a16:creationId xmlns:a16="http://schemas.microsoft.com/office/drawing/2014/main" id="{41ACE3ED-24FD-B8A8-AFB6-C9B2F2232759}"/>
              </a:ext>
            </a:extLst>
          </p:cNvPr>
          <p:cNvCxnSpPr>
            <a:cxnSpLocks/>
          </p:cNvCxnSpPr>
          <p:nvPr/>
        </p:nvCxnSpPr>
        <p:spPr>
          <a:xfrm>
            <a:off x="107157" y="1371878"/>
            <a:ext cx="49615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2854A1-50DC-7878-AD64-75A8F5383CD7}"/>
              </a:ext>
            </a:extLst>
          </p:cNvPr>
          <p:cNvSpPr/>
          <p:nvPr/>
        </p:nvSpPr>
        <p:spPr>
          <a:xfrm>
            <a:off x="1253470" y="1188427"/>
            <a:ext cx="2561725" cy="379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08000" rIns="135000" bIns="108000" rtlCol="0" anchor="ctr"/>
          <a:lstStyle/>
          <a:p>
            <a:pPr algn="ctr"/>
            <a:r>
              <a:rPr lang="en-US" sz="1350" dirty="0"/>
              <a:t> PROPOSAL</a:t>
            </a:r>
          </a:p>
        </p:txBody>
      </p:sp>
      <p:grpSp>
        <p:nvGrpSpPr>
          <p:cNvPr id="8" name="Group 7">
            <a:extLst>
              <a:ext uri="{FF2B5EF4-FFF2-40B4-BE49-F238E27FC236}">
                <a16:creationId xmlns:a16="http://schemas.microsoft.com/office/drawing/2014/main" id="{001A133E-3C11-F2D2-C415-FE10F534F49F}"/>
              </a:ext>
            </a:extLst>
          </p:cNvPr>
          <p:cNvGrpSpPr/>
          <p:nvPr/>
        </p:nvGrpSpPr>
        <p:grpSpPr>
          <a:xfrm>
            <a:off x="196513" y="1756602"/>
            <a:ext cx="4675638" cy="2589683"/>
            <a:chOff x="480941" y="2341077"/>
            <a:chExt cx="6234184" cy="3452910"/>
          </a:xfrm>
        </p:grpSpPr>
        <p:sp>
          <p:nvSpPr>
            <p:cNvPr id="22" name="TextBox 21">
              <a:extLst>
                <a:ext uri="{FF2B5EF4-FFF2-40B4-BE49-F238E27FC236}">
                  <a16:creationId xmlns:a16="http://schemas.microsoft.com/office/drawing/2014/main" id="{009952C7-076A-0FED-1E0A-54F46C798CA0}"/>
                </a:ext>
              </a:extLst>
            </p:cNvPr>
            <p:cNvSpPr txBox="1"/>
            <p:nvPr/>
          </p:nvSpPr>
          <p:spPr>
            <a:xfrm>
              <a:off x="1896740" y="2341077"/>
              <a:ext cx="4818385" cy="3452910"/>
            </a:xfrm>
            <a:prstGeom prst="rect">
              <a:avLst/>
            </a:prstGeom>
            <a:noFill/>
          </p:spPr>
          <p:txBody>
            <a:bodyPr wrap="square">
              <a:spAutoFit/>
            </a:bodyPr>
            <a:lstStyle/>
            <a:p>
              <a:pPr marR="0" lvl="0" defTabSz="685800" fontAlgn="base">
                <a:lnSpc>
                  <a:spcPct val="114000"/>
                </a:lnSpc>
                <a:spcAft>
                  <a:spcPts val="1200"/>
                </a:spcAft>
                <a:buClr>
                  <a:schemeClr val="accent1"/>
                </a:buClr>
                <a:buSzPct val="100000"/>
                <a:tabLst/>
              </a:pPr>
              <a:r>
                <a:rPr lang="en-US" altLang="en-US" sz="1350" dirty="0">
                  <a:solidFill>
                    <a:schemeClr val="bg1"/>
                  </a:solidFill>
                </a:rPr>
                <a:t>Collect comprehensive historical data for all days and time slots consistently.</a:t>
              </a:r>
            </a:p>
            <a:p>
              <a:endParaRPr lang="en-US" sz="1350" dirty="0">
                <a:solidFill>
                  <a:schemeClr val="bg1"/>
                </a:solidFill>
              </a:endParaRPr>
            </a:p>
            <a:p>
              <a:endParaRPr lang="en-US" sz="1350" dirty="0">
                <a:solidFill>
                  <a:schemeClr val="bg1"/>
                </a:solidFill>
              </a:endParaRPr>
            </a:p>
            <a:p>
              <a:r>
                <a:rPr lang="en-US" sz="1350" dirty="0">
                  <a:solidFill>
                    <a:schemeClr val="bg1"/>
                  </a:solidFill>
                </a:rPr>
                <a:t>Incorporate weather features into the dataset.</a:t>
              </a:r>
            </a:p>
            <a:p>
              <a:endParaRPr lang="en-US" sz="1350" dirty="0">
                <a:solidFill>
                  <a:schemeClr val="bg1"/>
                </a:solidFill>
              </a:endParaRPr>
            </a:p>
            <a:p>
              <a:endParaRPr lang="en-US" sz="1350" dirty="0">
                <a:solidFill>
                  <a:schemeClr val="bg1"/>
                </a:solidFill>
              </a:endParaRPr>
            </a:p>
            <a:p>
              <a:r>
                <a:rPr lang="en-US" sz="1350" dirty="0">
                  <a:solidFill>
                    <a:schemeClr val="bg1"/>
                  </a:solidFill>
                </a:rPr>
                <a:t>Include indicators for special events, construction work, transportation limitations, and traffic conditions. </a:t>
              </a:r>
            </a:p>
          </p:txBody>
        </p:sp>
        <p:sp>
          <p:nvSpPr>
            <p:cNvPr id="23" name="Oval 22">
              <a:extLst>
                <a:ext uri="{FF2B5EF4-FFF2-40B4-BE49-F238E27FC236}">
                  <a16:creationId xmlns:a16="http://schemas.microsoft.com/office/drawing/2014/main" id="{7BE5488C-C25B-95BA-B0AE-7268407111BA}"/>
                </a:ext>
              </a:extLst>
            </p:cNvPr>
            <p:cNvSpPr/>
            <p:nvPr/>
          </p:nvSpPr>
          <p:spPr>
            <a:xfrm>
              <a:off x="480941" y="2425541"/>
              <a:ext cx="1415800" cy="4855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08000" rIns="135000" bIns="108000" rtlCol="0" anchor="ctr"/>
            <a:lstStyle/>
            <a:p>
              <a:pPr algn="ctr"/>
              <a:r>
                <a:rPr lang="en-US" sz="2100" b="1"/>
                <a:t>#01</a:t>
              </a:r>
            </a:p>
          </p:txBody>
        </p:sp>
        <p:sp>
          <p:nvSpPr>
            <p:cNvPr id="24" name="Oval 23">
              <a:extLst>
                <a:ext uri="{FF2B5EF4-FFF2-40B4-BE49-F238E27FC236}">
                  <a16:creationId xmlns:a16="http://schemas.microsoft.com/office/drawing/2014/main" id="{82C1C74E-E0AB-7E49-9A54-5CEFB0E3350F}"/>
                </a:ext>
              </a:extLst>
            </p:cNvPr>
            <p:cNvSpPr/>
            <p:nvPr/>
          </p:nvSpPr>
          <p:spPr>
            <a:xfrm>
              <a:off x="480941" y="3806476"/>
              <a:ext cx="1415800" cy="4855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08000" rIns="135000" bIns="108000" rtlCol="0" anchor="ctr"/>
            <a:lstStyle/>
            <a:p>
              <a:pPr algn="ctr"/>
              <a:r>
                <a:rPr lang="en-US" sz="2100" b="1"/>
                <a:t>#02</a:t>
              </a:r>
            </a:p>
          </p:txBody>
        </p:sp>
        <p:sp>
          <p:nvSpPr>
            <p:cNvPr id="25" name="Oval 24">
              <a:extLst>
                <a:ext uri="{FF2B5EF4-FFF2-40B4-BE49-F238E27FC236}">
                  <a16:creationId xmlns:a16="http://schemas.microsoft.com/office/drawing/2014/main" id="{A02C5590-6921-BD3D-A116-622308FBC4AB}"/>
                </a:ext>
              </a:extLst>
            </p:cNvPr>
            <p:cNvSpPr/>
            <p:nvPr/>
          </p:nvSpPr>
          <p:spPr>
            <a:xfrm>
              <a:off x="480941" y="5150781"/>
              <a:ext cx="1415800" cy="4855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08000" rIns="135000" bIns="108000" rtlCol="0" anchor="ctr"/>
            <a:lstStyle/>
            <a:p>
              <a:pPr algn="ctr"/>
              <a:r>
                <a:rPr lang="en-US" sz="2100" b="1"/>
                <a:t>#03</a:t>
              </a:r>
            </a:p>
          </p:txBody>
        </p:sp>
      </p:grpSp>
      <p:sp>
        <p:nvSpPr>
          <p:cNvPr id="17" name="Title 16">
            <a:extLst>
              <a:ext uri="{FF2B5EF4-FFF2-40B4-BE49-F238E27FC236}">
                <a16:creationId xmlns:a16="http://schemas.microsoft.com/office/drawing/2014/main" id="{9277190D-4A47-751E-E023-45FB5239D222}"/>
              </a:ext>
            </a:extLst>
          </p:cNvPr>
          <p:cNvSpPr>
            <a:spLocks noGrp="1"/>
          </p:cNvSpPr>
          <p:nvPr>
            <p:ph type="title"/>
          </p:nvPr>
        </p:nvSpPr>
        <p:spPr>
          <a:xfrm>
            <a:off x="302421" y="303914"/>
            <a:ext cx="8530766" cy="512803"/>
          </a:xfrm>
        </p:spPr>
        <p:txBody>
          <a:bodyPr vert="horz"/>
          <a:lstStyle/>
          <a:p>
            <a:pPr algn="ctr"/>
            <a:r>
              <a:rPr lang="de-DE" sz="2800" dirty="0">
                <a:solidFill>
                  <a:srgbClr val="C00000"/>
                </a:solidFill>
              </a:rPr>
              <a:t>FUTURE SCOPE DATA </a:t>
            </a:r>
            <a:r>
              <a:rPr lang="de-DE" sz="2800" dirty="0" err="1">
                <a:solidFill>
                  <a:srgbClr val="C00000"/>
                </a:solidFill>
              </a:rPr>
              <a:t>collection</a:t>
            </a:r>
            <a:r>
              <a:rPr lang="de-DE" sz="2800" dirty="0">
                <a:solidFill>
                  <a:srgbClr val="C00000"/>
                </a:solidFill>
              </a:rPr>
              <a:t> </a:t>
            </a:r>
            <a:endParaRPr lang="en-US" sz="2800" dirty="0">
              <a:solidFill>
                <a:srgbClr val="C00000"/>
              </a:solidFill>
            </a:endParaRPr>
          </a:p>
        </p:txBody>
      </p:sp>
      <p:pic>
        <p:nvPicPr>
          <p:cNvPr id="2050" name="Picture 2" descr="Premium Vector | Business and investment vision to see ahead future return  or ability to see opportunities for work and career concept">
            <a:extLst>
              <a:ext uri="{FF2B5EF4-FFF2-40B4-BE49-F238E27FC236}">
                <a16:creationId xmlns:a16="http://schemas.microsoft.com/office/drawing/2014/main" id="{2E41F5F1-977A-56C5-686A-189042073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565" y="1371878"/>
            <a:ext cx="3143622" cy="2228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764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959A1FE2-D8D7-29DB-A062-CD0B212D7107}"/>
              </a:ext>
            </a:extLst>
          </p:cNvPr>
          <p:cNvPicPr>
            <a:picLocks noChangeAspect="1"/>
          </p:cNvPicPr>
          <p:nvPr>
            <a:videoFile r:link="rId1"/>
            <p:extLst>
              <p:ext uri="{DAA4B4D4-6D71-4841-9C94-3DE7FCFB9230}">
                <p14:media xmlns:p14="http://schemas.microsoft.com/office/powerpoint/2010/main" r:embed="rId2">
                  <p14:trim end="8493.6"/>
                </p14:media>
              </p:ext>
            </p:extLst>
          </p:nvPr>
        </p:nvPicPr>
        <p:blipFill>
          <a:blip r:embed="rId5"/>
          <a:stretch>
            <a:fillRect/>
          </a:stretch>
        </p:blipFill>
        <p:spPr>
          <a:xfrm>
            <a:off x="314815" y="899326"/>
            <a:ext cx="6749040" cy="3986515"/>
          </a:xfrm>
          <a:prstGeom prst="rect">
            <a:avLst/>
          </a:prstGeom>
        </p:spPr>
      </p:pic>
      <p:sp>
        <p:nvSpPr>
          <p:cNvPr id="5" name="Titel 5">
            <a:extLst>
              <a:ext uri="{FF2B5EF4-FFF2-40B4-BE49-F238E27FC236}">
                <a16:creationId xmlns:a16="http://schemas.microsoft.com/office/drawing/2014/main" id="{DC81028C-31A5-CCF6-DCD0-E251323708B4}"/>
              </a:ext>
            </a:extLst>
          </p:cNvPr>
          <p:cNvSpPr txBox="1">
            <a:spLocks/>
          </p:cNvSpPr>
          <p:nvPr/>
        </p:nvSpPr>
        <p:spPr>
          <a:xfrm>
            <a:off x="210541" y="92900"/>
            <a:ext cx="8722917" cy="615553"/>
          </a:xfrm>
          <a:prstGeom prst="rect">
            <a:avLst/>
          </a:prstGeom>
        </p:spPr>
        <p:txBody>
          <a:bodyPr vert="horz"/>
          <a:lstStyle>
            <a:lvl1pPr algn="l" defTabSz="685800" rtl="0" eaLnBrk="1" latinLnBrk="0" hangingPunct="1">
              <a:lnSpc>
                <a:spcPts val="2400"/>
              </a:lnSpc>
              <a:spcBef>
                <a:spcPct val="0"/>
              </a:spcBef>
              <a:buNone/>
              <a:defRPr sz="2400" kern="1200" cap="all" baseline="0">
                <a:solidFill>
                  <a:schemeClr val="accent1"/>
                </a:solidFill>
                <a:latin typeface="+mj-lt"/>
                <a:ea typeface="+mj-ea"/>
                <a:cs typeface="+mj-cs"/>
              </a:defRPr>
            </a:lvl1pPr>
          </a:lstStyle>
          <a:p>
            <a:r>
              <a:rPr lang="en-US" dirty="0"/>
              <a:t>APP Demonstration</a:t>
            </a:r>
          </a:p>
        </p:txBody>
      </p:sp>
      <p:sp>
        <p:nvSpPr>
          <p:cNvPr id="6" name="TextBox 5">
            <a:extLst>
              <a:ext uri="{FF2B5EF4-FFF2-40B4-BE49-F238E27FC236}">
                <a16:creationId xmlns:a16="http://schemas.microsoft.com/office/drawing/2014/main" id="{CC4E5B03-2103-6DE5-C8E9-47E0F6A223DF}"/>
              </a:ext>
            </a:extLst>
          </p:cNvPr>
          <p:cNvSpPr txBox="1"/>
          <p:nvPr/>
        </p:nvSpPr>
        <p:spPr>
          <a:xfrm>
            <a:off x="289995" y="646092"/>
            <a:ext cx="7114032" cy="315595"/>
          </a:xfrm>
          <a:prstGeom prst="rect">
            <a:avLst/>
          </a:prstGeom>
        </p:spPr>
        <p:txBody>
          <a:bodyPr vert="horz" wrap="square" lIns="0" tIns="0" rIns="0" bIns="0" rtlCol="0">
            <a:noAutofit/>
          </a:bodyPr>
          <a:lstStyle/>
          <a:p>
            <a:pPr algn="l" defTabSz="685800">
              <a:lnSpc>
                <a:spcPct val="114000"/>
              </a:lnSpc>
              <a:spcAft>
                <a:spcPts val="1200"/>
              </a:spcAft>
              <a:buClr>
                <a:schemeClr val="accent1"/>
              </a:buClr>
              <a:buSzPct val="100000"/>
            </a:pPr>
            <a:r>
              <a:rPr lang="en-GB" sz="1200" b="1" dirty="0">
                <a:highlight>
                  <a:srgbClr val="F9E7E7"/>
                </a:highlight>
              </a:rPr>
              <a:t>Link to the App: </a:t>
            </a:r>
            <a:r>
              <a:rPr lang="en-GB" sz="1200" b="1" dirty="0">
                <a:highlight>
                  <a:srgbClr val="F9E7E7"/>
                </a:highlight>
                <a:hlinkClick r:id="rId6"/>
              </a:rPr>
              <a:t>https://parkingapp-henkel-sharan.streamlit.app/</a:t>
            </a:r>
            <a:endParaRPr lang="en-GB" sz="1200" b="1" dirty="0">
              <a:highlight>
                <a:srgbClr val="F9E7E7"/>
              </a:highlight>
            </a:endParaRPr>
          </a:p>
        </p:txBody>
      </p:sp>
      <p:pic>
        <p:nvPicPr>
          <p:cNvPr id="8" name="Graphic 7" descr="Arrow: Horizontal U-turn with solid fill">
            <a:extLst>
              <a:ext uri="{FF2B5EF4-FFF2-40B4-BE49-F238E27FC236}">
                <a16:creationId xmlns:a16="http://schemas.microsoft.com/office/drawing/2014/main" id="{C0628AD7-D802-E82A-8012-91F4555D04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0201" y="1808122"/>
            <a:ext cx="635623" cy="635623"/>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64586978-30F8-400B-D936-A93F2FCF414B}"/>
              </a:ext>
            </a:extLst>
          </p:cNvPr>
          <p:cNvSpPr txBox="1"/>
          <p:nvPr/>
        </p:nvSpPr>
        <p:spPr>
          <a:xfrm>
            <a:off x="7772170" y="1968135"/>
            <a:ext cx="1161288" cy="315595"/>
          </a:xfrm>
          <a:prstGeom prst="rect">
            <a:avLst/>
          </a:prstGeom>
        </p:spPr>
        <p:txBody>
          <a:bodyPr vert="horz" wrap="square" lIns="0" tIns="0" rIns="0" bIns="0" rtlCol="0" anchor="ctr">
            <a:noAutofit/>
          </a:bodyPr>
          <a:lstStyle/>
          <a:p>
            <a:pPr algn="l" defTabSz="685800">
              <a:lnSpc>
                <a:spcPct val="114000"/>
              </a:lnSpc>
              <a:spcAft>
                <a:spcPts val="1200"/>
              </a:spcAft>
              <a:buClr>
                <a:schemeClr val="accent1"/>
              </a:buClr>
              <a:buSzPct val="100000"/>
            </a:pPr>
            <a:r>
              <a:rPr lang="en-GB" sz="1400" b="1" dirty="0">
                <a:highlight>
                  <a:srgbClr val="F9E7E7"/>
                </a:highlight>
              </a:rPr>
              <a:t>Click play</a:t>
            </a:r>
          </a:p>
        </p:txBody>
      </p:sp>
    </p:spTree>
    <p:extLst>
      <p:ext uri="{BB962C8B-B14F-4D97-AF65-F5344CB8AC3E}">
        <p14:creationId xmlns:p14="http://schemas.microsoft.com/office/powerpoint/2010/main" val="61762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D9124E9-AACF-4123-8D7A-7929F0D7E3AF}"/>
              </a:ext>
            </a:extLst>
          </p:cNvPr>
          <p:cNvGraphicFramePr>
            <a:graphicFrameLocks noChangeAspect="1"/>
          </p:cNvGraphicFramePr>
          <p:nvPr>
            <p:custDataLst>
              <p:tags r:id="rId1"/>
            </p:custDataLst>
            <p:extLst>
              <p:ext uri="{D42A27DB-BD31-4B8C-83A1-F6EECF244321}">
                <p14:modId xmlns:p14="http://schemas.microsoft.com/office/powerpoint/2010/main" val="4116241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F987719-AA84-4C7A-BA48-D3FEC1636890}"/>
              </a:ext>
            </a:extLst>
          </p:cNvPr>
          <p:cNvSpPr>
            <a:spLocks noGrp="1"/>
          </p:cNvSpPr>
          <p:nvPr>
            <p:ph type="title"/>
          </p:nvPr>
        </p:nvSpPr>
        <p:spPr bwMode="gray">
          <a:xfrm>
            <a:off x="3192578" y="2189162"/>
            <a:ext cx="7091362" cy="512961"/>
          </a:xfrm>
        </p:spPr>
        <p:txBody>
          <a:bodyPr vert="horz"/>
          <a:lstStyle/>
          <a:p>
            <a:r>
              <a:rPr lang="en-US" dirty="0"/>
              <a:t>Thank You.</a:t>
            </a:r>
          </a:p>
        </p:txBody>
      </p:sp>
      <p:sp>
        <p:nvSpPr>
          <p:cNvPr id="2" name="Foliennummernplatzhalter 1">
            <a:extLst>
              <a:ext uri="{FF2B5EF4-FFF2-40B4-BE49-F238E27FC236}">
                <a16:creationId xmlns:a16="http://schemas.microsoft.com/office/drawing/2014/main" id="{175BE74C-2F67-4CD8-BB78-3B3A6C961588}"/>
              </a:ext>
            </a:extLst>
          </p:cNvPr>
          <p:cNvSpPr>
            <a:spLocks noGrp="1"/>
          </p:cNvSpPr>
          <p:nvPr>
            <p:ph type="sldNum" sz="quarter" idx="11"/>
          </p:nvPr>
        </p:nvSpPr>
        <p:spPr bwMode="gray">
          <a:xfrm>
            <a:off x="300038" y="4733844"/>
            <a:ext cx="318611" cy="123111"/>
          </a:xfrm>
        </p:spPr>
        <p:txBody>
          <a:bodyPr/>
          <a:lstStyle/>
          <a:p>
            <a:fld id="{54413C03-D129-4B04-B289-283874789DC0}" type="slidenum">
              <a:rPr lang="en-US" smtClean="0"/>
              <a:pPr/>
              <a:t>16</a:t>
            </a:fld>
            <a:endParaRPr lang="en-US" dirty="0"/>
          </a:p>
        </p:txBody>
      </p:sp>
    </p:spTree>
    <p:extLst>
      <p:ext uri="{BB962C8B-B14F-4D97-AF65-F5344CB8AC3E}">
        <p14:creationId xmlns:p14="http://schemas.microsoft.com/office/powerpoint/2010/main" val="30957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ußzeilenplatzhalter 2">
            <a:extLst>
              <a:ext uri="{FF2B5EF4-FFF2-40B4-BE49-F238E27FC236}">
                <a16:creationId xmlns:a16="http://schemas.microsoft.com/office/drawing/2014/main" id="{BA7C85E9-3463-4C39-A5A7-191E722078EA}"/>
              </a:ext>
            </a:extLst>
          </p:cNvPr>
          <p:cNvSpPr>
            <a:spLocks noGrp="1"/>
          </p:cNvSpPr>
          <p:nvPr>
            <p:ph type="ftr" sz="quarter" idx="10"/>
          </p:nvPr>
        </p:nvSpPr>
        <p:spPr>
          <a:xfrm>
            <a:off x="618649" y="4733844"/>
            <a:ext cx="3151664" cy="123111"/>
          </a:xfrm>
        </p:spPr>
        <p:txBody>
          <a:bodyPr/>
          <a:lstStyle/>
          <a:p>
            <a:r>
              <a:rPr lang="en-US" noProof="0" dirty="0"/>
              <a:t>Presentation title</a:t>
            </a:r>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17</a:t>
            </a:fld>
            <a:endParaRPr lang="en-US" noProof="0" dirty="0"/>
          </a:p>
        </p:txBody>
      </p:sp>
      <p:sp>
        <p:nvSpPr>
          <p:cNvPr id="9" name="Textplatzhalter 7">
            <a:extLst>
              <a:ext uri="{FF2B5EF4-FFF2-40B4-BE49-F238E27FC236}">
                <a16:creationId xmlns:a16="http://schemas.microsoft.com/office/drawing/2014/main" id="{44403E73-D661-5E0C-B07C-A005D5CF1120}"/>
              </a:ext>
            </a:extLst>
          </p:cNvPr>
          <p:cNvSpPr txBox="1">
            <a:spLocks/>
          </p:cNvSpPr>
          <p:nvPr/>
        </p:nvSpPr>
        <p:spPr bwMode="gray">
          <a:xfrm>
            <a:off x="200112" y="844229"/>
            <a:ext cx="8743776" cy="2539005"/>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a parking predictor app that estimates the number of available parking spots for a specific date and time so that I can plan my parking in advance.</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understand the factors that influenced the parking availability prediction so that I can make informed decisions.</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see the predicted range of parking availability with a confidence level for the specified time slot so that I can better gauge the likelihood of finding a parking spot.</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know if I am approaching, currently in, or just past a peak parking time so that I can adjust my arrival time accordingly.</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know which parking locations are expected to have more availability so that I can choose the best option.</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understand the factors influencing parking availability predictions for different locations so that I can make better parking decisions.</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compare the predicted parking availability to actual parking availability so that I can assess the accuracy of the app's predictions.</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a user, I want to enter a date, time, and location into the app and receive a prediction along with a comprehensive analysis of parking availability.</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the company Dream Inc, I want to identify what additional data collection would enhance the accuracy and usefulness of our parking predictor app. </a:t>
            </a:r>
          </a:p>
          <a:p>
            <a:pPr marL="342900" marR="0" lvl="0" indent="-342900">
              <a:lnSpc>
                <a:spcPct val="107000"/>
              </a:lnSpc>
              <a:spcBef>
                <a:spcPts val="0"/>
              </a:spcBef>
              <a:spcAft>
                <a:spcPts val="800"/>
              </a:spcAft>
              <a:buSzPts val="1000"/>
              <a:buFont typeface="+mj-lt"/>
              <a:buAutoNum type="arabicPeriod"/>
              <a:tabLst>
                <a:tab pos="457200" algn="l"/>
              </a:tabLst>
            </a:pPr>
            <a:r>
              <a:rPr lang="en-US" sz="1050" dirty="0"/>
              <a:t>As the company Dream Inc, I want the parking predictor app to be developed and ready for deployment by August 4th, 2024</a:t>
            </a:r>
            <a:r>
              <a:rPr lang="en-US" dirty="0"/>
              <a:t>.</a:t>
            </a:r>
          </a:p>
          <a:p>
            <a:pPr>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endParaRPr lang="en-US" dirty="0"/>
          </a:p>
        </p:txBody>
      </p:sp>
      <p:sp>
        <p:nvSpPr>
          <p:cNvPr id="5" name="Titel 5">
            <a:extLst>
              <a:ext uri="{FF2B5EF4-FFF2-40B4-BE49-F238E27FC236}">
                <a16:creationId xmlns:a16="http://schemas.microsoft.com/office/drawing/2014/main" id="{A76D312A-178D-A361-6493-3629E2A64651}"/>
              </a:ext>
            </a:extLst>
          </p:cNvPr>
          <p:cNvSpPr>
            <a:spLocks noGrp="1"/>
          </p:cNvSpPr>
          <p:nvPr>
            <p:ph type="title"/>
          </p:nvPr>
        </p:nvSpPr>
        <p:spPr>
          <a:xfrm>
            <a:off x="302419" y="303212"/>
            <a:ext cx="8722917" cy="615553"/>
          </a:xfrm>
        </p:spPr>
        <p:txBody>
          <a:bodyPr vert="horz"/>
          <a:lstStyle/>
          <a:p>
            <a:r>
              <a:rPr lang="de-DE" dirty="0"/>
              <a:t>USER STORIES</a:t>
            </a:r>
            <a:endParaRPr lang="en-US" dirty="0"/>
          </a:p>
        </p:txBody>
      </p:sp>
    </p:spTree>
    <p:extLst>
      <p:ext uri="{BB962C8B-B14F-4D97-AF65-F5344CB8AC3E}">
        <p14:creationId xmlns:p14="http://schemas.microsoft.com/office/powerpoint/2010/main" val="388800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E7E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775592-489B-1864-C766-4CB3C2CE1745}"/>
              </a:ext>
            </a:extLst>
          </p:cNvPr>
          <p:cNvSpPr/>
          <p:nvPr/>
        </p:nvSpPr>
        <p:spPr>
          <a:xfrm>
            <a:off x="467064" y="156787"/>
            <a:ext cx="8209871" cy="604007"/>
          </a:xfrm>
          <a:prstGeom prst="rect">
            <a:avLst/>
          </a:prstGeom>
          <a:solidFill>
            <a:schemeClr val="bg2"/>
          </a:solidFill>
          <a:ln>
            <a:noFill/>
          </a:ln>
          <a:effectLst>
            <a:outerShdw blurRad="50800" dist="38100" dir="13500000" algn="br" rotWithShape="0">
              <a:prstClr val="black">
                <a:alpha val="40000"/>
              </a:prstClr>
            </a:outerShdw>
          </a:effectLst>
        </p:spPr>
        <p:txBody>
          <a:bodyPr wrap="none" lIns="107967" tIns="53984" rIns="67479" bIns="80975" anchor="ctr" anchorCtr="0"/>
          <a:lstStyle/>
          <a:p>
            <a:pPr marL="0" indent="0" algn="ctr">
              <a:buNone/>
            </a:pPr>
            <a:r>
              <a:rPr lang="de-DE" sz="2400" b="1" dirty="0">
                <a:solidFill>
                  <a:srgbClr val="C00000"/>
                </a:solidFill>
              </a:rPr>
              <a:t>AGENDA</a:t>
            </a:r>
            <a:endParaRPr lang="de-DE" sz="1600" b="1" dirty="0">
              <a:solidFill>
                <a:srgbClr val="C00000"/>
              </a:solidFill>
            </a:endParaRPr>
          </a:p>
        </p:txBody>
      </p:sp>
      <p:pic>
        <p:nvPicPr>
          <p:cNvPr id="2" name="Picture 2" descr="Aim 3D PNG - PNG Play">
            <a:extLst>
              <a:ext uri="{FF2B5EF4-FFF2-40B4-BE49-F238E27FC236}">
                <a16:creationId xmlns:a16="http://schemas.microsoft.com/office/drawing/2014/main" id="{C0AA3ED6-312B-4D2E-18A7-B869A5B9FA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00" r="97800">
                        <a14:foregroundMark x1="8600" y1="54800" x2="8600" y2="54800"/>
                        <a14:foregroundMark x1="4800" y1="49000" x2="4800" y2="49000"/>
                        <a14:foregroundMark x1="500" y1="50500" x2="500" y2="50500"/>
                        <a14:foregroundMark x1="92700" y1="45200" x2="92700" y2="45200"/>
                        <a14:foregroundMark x1="96800" y1="43000" x2="96800" y2="43000"/>
                        <a14:foregroundMark x1="97800" y1="51400" x2="978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3287486" y="204336"/>
            <a:ext cx="508908" cy="508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7">
            <a:extLst>
              <a:ext uri="{FF2B5EF4-FFF2-40B4-BE49-F238E27FC236}">
                <a16:creationId xmlns:a16="http://schemas.microsoft.com/office/drawing/2014/main" id="{99B18CCD-1103-8522-5DFE-45B9A365CFA1}"/>
              </a:ext>
            </a:extLst>
          </p:cNvPr>
          <p:cNvSpPr txBox="1">
            <a:spLocks/>
          </p:cNvSpPr>
          <p:nvPr/>
        </p:nvSpPr>
        <p:spPr bwMode="gray">
          <a:xfrm>
            <a:off x="467064" y="1053387"/>
            <a:ext cx="8415679" cy="2122521"/>
          </a:xfrm>
          <a:prstGeom prst="rect">
            <a:avLst/>
          </a:prstGeom>
        </p:spPr>
        <p:txBody>
          <a:bodyPr vert="horz" lIns="0" tIns="0" rIns="0" bIns="0" numCol="2"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US" sz="1400" dirty="0"/>
              <a:t>Problem Statement</a:t>
            </a:r>
          </a:p>
          <a:p>
            <a:pPr>
              <a:buFont typeface="Arial" panose="020B0604020202020204" pitchFamily="34" charset="0"/>
              <a:buChar char="•"/>
            </a:pPr>
            <a:r>
              <a:rPr lang="en-US" sz="1400" dirty="0"/>
              <a:t>Project Goal</a:t>
            </a:r>
          </a:p>
          <a:p>
            <a:pPr>
              <a:buFont typeface="Arial" panose="020B0604020202020204" pitchFamily="34" charset="0"/>
              <a:buChar char="•"/>
            </a:pPr>
            <a:r>
              <a:rPr lang="en-US" sz="1400" dirty="0"/>
              <a:t>Assumptions/Exclusions.</a:t>
            </a:r>
          </a:p>
          <a:p>
            <a:pPr>
              <a:buFont typeface="Arial" panose="020B0604020202020204" pitchFamily="34" charset="0"/>
              <a:buChar char="•"/>
            </a:pPr>
            <a:r>
              <a:rPr lang="en-US" sz="1400" dirty="0"/>
              <a:t>High level Implementation Plan </a:t>
            </a:r>
          </a:p>
          <a:p>
            <a:pPr>
              <a:buFont typeface="Arial" panose="020B0604020202020204" pitchFamily="34" charset="0"/>
              <a:buChar char="•"/>
            </a:pPr>
            <a:r>
              <a:rPr lang="en-US" sz="1400" dirty="0"/>
              <a:t>ML Model Chosen – </a:t>
            </a:r>
            <a:r>
              <a:rPr lang="en-US" sz="1400" dirty="0" err="1"/>
              <a:t>CATBoost</a:t>
            </a:r>
            <a:endParaRPr lang="en-US" sz="1400" dirty="0"/>
          </a:p>
          <a:p>
            <a:pPr>
              <a:buFont typeface="Arial" panose="020B0604020202020204" pitchFamily="34" charset="0"/>
              <a:buChar char="•"/>
            </a:pPr>
            <a:r>
              <a:rPr lang="en-US" sz="1400" dirty="0"/>
              <a:t>Performance Metric – MAE</a:t>
            </a:r>
          </a:p>
          <a:p>
            <a:pPr>
              <a:buFont typeface="Arial" panose="020B0604020202020204" pitchFamily="34" charset="0"/>
              <a:buChar char="•"/>
            </a:pPr>
            <a:r>
              <a:rPr lang="en-US" sz="1400" dirty="0"/>
              <a:t>Model Evaluation for both locations  </a:t>
            </a:r>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endParaRPr lang="en-US" sz="1400" dirty="0"/>
          </a:p>
          <a:p>
            <a:pPr>
              <a:buFont typeface="Arial" panose="020B0604020202020204" pitchFamily="34" charset="0"/>
              <a:buChar char="•"/>
            </a:pPr>
            <a:r>
              <a:rPr lang="en-US" sz="1400" dirty="0"/>
              <a:t>Average Utilization Rates: HBF vs. SB</a:t>
            </a:r>
          </a:p>
          <a:p>
            <a:pPr>
              <a:buFont typeface="Arial" panose="020B0604020202020204" pitchFamily="34" charset="0"/>
              <a:buChar char="•"/>
            </a:pPr>
            <a:r>
              <a:rPr lang="en-US" sz="1400" dirty="0"/>
              <a:t>Occupancy for February 1, 2022</a:t>
            </a:r>
          </a:p>
          <a:p>
            <a:pPr>
              <a:buFont typeface="Arial" panose="020B0604020202020204" pitchFamily="34" charset="0"/>
              <a:buChar char="•"/>
            </a:pPr>
            <a:r>
              <a:rPr lang="en-US" sz="1400" dirty="0"/>
              <a:t>Occupancy for April 15, 2022</a:t>
            </a:r>
          </a:p>
          <a:p>
            <a:pPr>
              <a:buFont typeface="Arial" panose="020B0604020202020204" pitchFamily="34" charset="0"/>
              <a:buChar char="•"/>
            </a:pPr>
            <a:r>
              <a:rPr lang="en-US" sz="1400" dirty="0"/>
              <a:t>Factors Effecting Parking Spaces</a:t>
            </a:r>
          </a:p>
          <a:p>
            <a:pPr>
              <a:buFont typeface="Arial" panose="020B0604020202020204" pitchFamily="34" charset="0"/>
              <a:buChar char="•"/>
            </a:pPr>
            <a:r>
              <a:rPr lang="en-US" sz="1400" dirty="0"/>
              <a:t>Future Scope Data Collection </a:t>
            </a:r>
          </a:p>
          <a:p>
            <a:pPr>
              <a:buFont typeface="Arial" panose="020B0604020202020204" pitchFamily="34" charset="0"/>
              <a:buChar char="•"/>
            </a:pPr>
            <a:r>
              <a:rPr lang="en-US" sz="1400" dirty="0"/>
              <a:t>APP demonstration</a:t>
            </a:r>
          </a:p>
          <a:p>
            <a:pPr>
              <a:buFont typeface="Arial" panose="020B0604020202020204" pitchFamily="34" charset="0"/>
              <a:buChar char="•"/>
            </a:pPr>
            <a:r>
              <a:rPr lang="en-US" sz="1400" dirty="0"/>
              <a:t>Q&amp;A</a:t>
            </a:r>
          </a:p>
          <a:p>
            <a:pPr>
              <a:buFont typeface="+mj-lt"/>
              <a:buAutoNum type="arabicPeriod"/>
            </a:pPr>
            <a:endParaRPr lang="en-US" dirty="0"/>
          </a:p>
          <a:p>
            <a:pPr>
              <a:buFont typeface="+mj-lt"/>
              <a:buAutoNum type="arabicPeriod"/>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endParaRPr lang="en-US" dirty="0"/>
          </a:p>
          <a:p>
            <a:endParaRPr lang="en-US" dirty="0"/>
          </a:p>
        </p:txBody>
      </p:sp>
    </p:spTree>
    <p:extLst>
      <p:ext uri="{BB962C8B-B14F-4D97-AF65-F5344CB8AC3E}">
        <p14:creationId xmlns:p14="http://schemas.microsoft.com/office/powerpoint/2010/main" val="48043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AF082F-EEDA-AE9C-23F2-55159FA5FE13}"/>
              </a:ext>
            </a:extLst>
          </p:cNvPr>
          <p:cNvSpPr/>
          <p:nvPr/>
        </p:nvSpPr>
        <p:spPr>
          <a:xfrm>
            <a:off x="6096418" y="0"/>
            <a:ext cx="3047582" cy="5145088"/>
          </a:xfrm>
          <a:prstGeom prst="rect">
            <a:avLst/>
          </a:prstGeom>
          <a:solidFill>
            <a:srgbClr val="F9E7E7"/>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176596CC-DAA7-4F74-B61A-CA8165036BA3}"/>
              </a:ext>
            </a:extLst>
          </p:cNvPr>
          <p:cNvGraphicFramePr>
            <a:graphicFrameLocks noChangeAspect="1"/>
          </p:cNvGraphicFramePr>
          <p:nvPr>
            <p:custDataLst>
              <p:tags r:id="rId1"/>
            </p:custDataLst>
          </p:nvPr>
        </p:nvGraphicFramePr>
        <p:xfrm>
          <a:off x="4408" y="3174"/>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176596CC-DAA7-4F74-B61A-CA8165036BA3}"/>
                          </a:ext>
                        </a:extLst>
                      </p:cNvPr>
                      <p:cNvPicPr/>
                      <p:nvPr/>
                    </p:nvPicPr>
                    <p:blipFill>
                      <a:blip r:embed="rId5"/>
                      <a:stretch>
                        <a:fillRect/>
                      </a:stretch>
                    </p:blipFill>
                    <p:spPr>
                      <a:xfrm>
                        <a:off x="4408" y="3174"/>
                        <a:ext cx="1588" cy="1588"/>
                      </a:xfrm>
                      <a:prstGeom prst="rect">
                        <a:avLst/>
                      </a:prstGeom>
                    </p:spPr>
                  </p:pic>
                </p:oleObj>
              </mc:Fallback>
            </mc:AlternateContent>
          </a:graphicData>
        </a:graphic>
      </p:graphicFrame>
      <p:sp>
        <p:nvSpPr>
          <p:cNvPr id="8" name="Titel 7">
            <a:extLst>
              <a:ext uri="{FF2B5EF4-FFF2-40B4-BE49-F238E27FC236}">
                <a16:creationId xmlns:a16="http://schemas.microsoft.com/office/drawing/2014/main" id="{9DF9A333-C0F3-4E7D-BF67-EC7A6BDEF6CC}"/>
              </a:ext>
            </a:extLst>
          </p:cNvPr>
          <p:cNvSpPr>
            <a:spLocks noGrp="1"/>
          </p:cNvSpPr>
          <p:nvPr>
            <p:ph type="title"/>
          </p:nvPr>
        </p:nvSpPr>
        <p:spPr>
          <a:xfrm>
            <a:off x="305055" y="304614"/>
            <a:ext cx="5637700" cy="615173"/>
          </a:xfrm>
        </p:spPr>
        <p:txBody>
          <a:bodyPr vert="horz"/>
          <a:lstStyle/>
          <a:p>
            <a:r>
              <a:rPr lang="en-US" dirty="0"/>
              <a:t>Problem statement</a:t>
            </a:r>
          </a:p>
        </p:txBody>
      </p:sp>
      <p:cxnSp>
        <p:nvCxnSpPr>
          <p:cNvPr id="31" name="Gerader Verbinder 30">
            <a:extLst>
              <a:ext uri="{FF2B5EF4-FFF2-40B4-BE49-F238E27FC236}">
                <a16:creationId xmlns:a16="http://schemas.microsoft.com/office/drawing/2014/main" id="{6105124E-C4FE-FBF7-19E7-8304791801CF}"/>
              </a:ext>
            </a:extLst>
          </p:cNvPr>
          <p:cNvCxnSpPr>
            <a:cxnSpLocks/>
          </p:cNvCxnSpPr>
          <p:nvPr/>
        </p:nvCxnSpPr>
        <p:spPr>
          <a:xfrm>
            <a:off x="305055" y="782099"/>
            <a:ext cx="5580584"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2" name="Gleichschenkliges Dreieck 31">
            <a:extLst>
              <a:ext uri="{FF2B5EF4-FFF2-40B4-BE49-F238E27FC236}">
                <a16:creationId xmlns:a16="http://schemas.microsoft.com/office/drawing/2014/main" id="{50888F82-9D4B-DB51-8F4F-022985A1CC53}"/>
              </a:ext>
            </a:extLst>
          </p:cNvPr>
          <p:cNvSpPr/>
          <p:nvPr/>
        </p:nvSpPr>
        <p:spPr>
          <a:xfrm rot="10800000">
            <a:off x="3041379" y="782099"/>
            <a:ext cx="107934" cy="719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890" tIns="143912" rIns="179890" bIns="143912" rtlCol="0" anchor="t"/>
          <a:lstStyle/>
          <a:p>
            <a:pPr defTabSz="456904">
              <a:defRPr/>
            </a:pPr>
            <a:endParaRPr lang="en-US" sz="1199" err="1">
              <a:solidFill>
                <a:prstClr val="white"/>
              </a:solidFill>
              <a:latin typeface="Segoe UI"/>
            </a:endParaRPr>
          </a:p>
        </p:txBody>
      </p:sp>
      <p:sp>
        <p:nvSpPr>
          <p:cNvPr id="24" name="Rectangle 5">
            <a:extLst>
              <a:ext uri="{FF2B5EF4-FFF2-40B4-BE49-F238E27FC236}">
                <a16:creationId xmlns:a16="http://schemas.microsoft.com/office/drawing/2014/main" id="{83E49838-D0BD-B810-2789-4299ABBB54E4}"/>
              </a:ext>
            </a:extLst>
          </p:cNvPr>
          <p:cNvSpPr/>
          <p:nvPr/>
        </p:nvSpPr>
        <p:spPr>
          <a:xfrm>
            <a:off x="6303598" y="2106255"/>
            <a:ext cx="2588647" cy="215867"/>
          </a:xfrm>
          <a:prstGeom prst="rect">
            <a:avLst/>
          </a:prstGeom>
          <a:solidFill>
            <a:schemeClr val="accent1">
              <a:lumMod val="50000"/>
            </a:schemeClr>
          </a:solidFill>
          <a:ln>
            <a:noFill/>
          </a:ln>
        </p:spPr>
        <p:txBody>
          <a:bodyPr vert="horz" lIns="395756" tIns="0" rIns="35967" bIns="53967" rtlCol="0" anchor="ctr">
            <a:noAutofit/>
          </a:bodyPr>
          <a:lstStyle/>
          <a:p>
            <a:pPr defTabSz="514016">
              <a:lnSpc>
                <a:spcPct val="150000"/>
              </a:lnSpc>
              <a:buClr>
                <a:srgbClr val="E1000F"/>
              </a:buClr>
              <a:buSzPct val="100000"/>
              <a:defRPr/>
            </a:pPr>
            <a:r>
              <a:rPr lang="en-GB" sz="1199" cap="all" dirty="0">
                <a:solidFill>
                  <a:schemeClr val="bg1"/>
                </a:solidFill>
                <a:latin typeface="Segoe UI"/>
              </a:rPr>
              <a:t>User stories</a:t>
            </a:r>
          </a:p>
        </p:txBody>
      </p:sp>
      <p:sp>
        <p:nvSpPr>
          <p:cNvPr id="27" name="Ellipse 26">
            <a:extLst>
              <a:ext uri="{FF2B5EF4-FFF2-40B4-BE49-F238E27FC236}">
                <a16:creationId xmlns:a16="http://schemas.microsoft.com/office/drawing/2014/main" id="{1928AE81-56B9-7423-EED8-1DC3AAF45FAB}"/>
              </a:ext>
            </a:extLst>
          </p:cNvPr>
          <p:cNvSpPr/>
          <p:nvPr/>
        </p:nvSpPr>
        <p:spPr>
          <a:xfrm>
            <a:off x="6245089" y="2070276"/>
            <a:ext cx="287823" cy="287823"/>
          </a:xfrm>
          <a:prstGeom prst="ellipse">
            <a:avLst/>
          </a:prstGeom>
          <a:ln w="3175">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179890" tIns="143912" rIns="179890" bIns="143912" rtlCol="0" anchor="t"/>
          <a:lstStyle/>
          <a:p>
            <a:pPr defTabSz="456904">
              <a:defRPr/>
            </a:pPr>
            <a:endParaRPr lang="en-US" sz="1199" err="1">
              <a:solidFill>
                <a:prstClr val="white"/>
              </a:solidFill>
              <a:latin typeface="Segoe UI"/>
            </a:endParaRPr>
          </a:p>
        </p:txBody>
      </p:sp>
      <p:pic>
        <p:nvPicPr>
          <p:cNvPr id="68" name="Grafik 67" descr="Ein Bild, das Menschliches Gesicht, Screenshot, Mann, Kleidung enthält.&#10;&#10;Automatisch generierte Beschreibung">
            <a:extLst>
              <a:ext uri="{FF2B5EF4-FFF2-40B4-BE49-F238E27FC236}">
                <a16:creationId xmlns:a16="http://schemas.microsoft.com/office/drawing/2014/main" id="{736210FD-C2BB-0D1A-F499-85A16ADA9B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418" y="-7477"/>
            <a:ext cx="3047582" cy="2036438"/>
          </a:xfrm>
          <a:prstGeom prst="rect">
            <a:avLst/>
          </a:prstGeom>
        </p:spPr>
      </p:pic>
      <p:pic>
        <p:nvPicPr>
          <p:cNvPr id="19" name="Graphic 18" descr="Users with solid fill">
            <a:extLst>
              <a:ext uri="{FF2B5EF4-FFF2-40B4-BE49-F238E27FC236}">
                <a16:creationId xmlns:a16="http://schemas.microsoft.com/office/drawing/2014/main" id="{D79764AC-A110-A5FC-A056-E2FF1FF58F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6049" y="2105672"/>
            <a:ext cx="247272" cy="247272"/>
          </a:xfrm>
          <a:prstGeom prst="rect">
            <a:avLst/>
          </a:prstGeom>
        </p:spPr>
      </p:pic>
      <p:sp>
        <p:nvSpPr>
          <p:cNvPr id="30" name="TextBox 29">
            <a:extLst>
              <a:ext uri="{FF2B5EF4-FFF2-40B4-BE49-F238E27FC236}">
                <a16:creationId xmlns:a16="http://schemas.microsoft.com/office/drawing/2014/main" id="{A68327DC-704C-A575-AD28-E406CBAF89BC}"/>
              </a:ext>
            </a:extLst>
          </p:cNvPr>
          <p:cNvSpPr txBox="1"/>
          <p:nvPr/>
        </p:nvSpPr>
        <p:spPr>
          <a:xfrm>
            <a:off x="6287385" y="2473611"/>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a parking predictor app that estimates the number of available parking spots for a specific date and time so that I can plan my parking in advance.</a:t>
            </a:r>
          </a:p>
          <a:p>
            <a:pPr algn="just" defTabSz="685800">
              <a:lnSpc>
                <a:spcPct val="114000"/>
              </a:lnSpc>
              <a:spcAft>
                <a:spcPts val="1200"/>
              </a:spcAft>
              <a:buClr>
                <a:schemeClr val="accent1"/>
              </a:buClr>
              <a:buSzPct val="100000"/>
            </a:pPr>
            <a:endParaRPr lang="en-GB" sz="1200" dirty="0" err="1"/>
          </a:p>
        </p:txBody>
      </p:sp>
      <p:sp>
        <p:nvSpPr>
          <p:cNvPr id="65" name="TextBox 64">
            <a:extLst>
              <a:ext uri="{FF2B5EF4-FFF2-40B4-BE49-F238E27FC236}">
                <a16:creationId xmlns:a16="http://schemas.microsoft.com/office/drawing/2014/main" id="{9D5E6A34-5C29-7008-8AF7-6468605F7C01}"/>
              </a:ext>
            </a:extLst>
          </p:cNvPr>
          <p:cNvSpPr txBox="1"/>
          <p:nvPr/>
        </p:nvSpPr>
        <p:spPr>
          <a:xfrm>
            <a:off x="7638649" y="2486440"/>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understand the factors influencing parking availability predictions for different locations so that I can make better parking decisions.</a:t>
            </a:r>
          </a:p>
          <a:p>
            <a:pPr algn="just" defTabSz="685800">
              <a:lnSpc>
                <a:spcPct val="114000"/>
              </a:lnSpc>
              <a:spcAft>
                <a:spcPts val="1200"/>
              </a:spcAft>
              <a:buClr>
                <a:schemeClr val="accent1"/>
              </a:buClr>
              <a:buSzPct val="100000"/>
            </a:pPr>
            <a:endParaRPr lang="en-GB" sz="1200" dirty="0" err="1"/>
          </a:p>
        </p:txBody>
      </p:sp>
      <p:sp>
        <p:nvSpPr>
          <p:cNvPr id="66" name="TextBox 65">
            <a:extLst>
              <a:ext uri="{FF2B5EF4-FFF2-40B4-BE49-F238E27FC236}">
                <a16:creationId xmlns:a16="http://schemas.microsoft.com/office/drawing/2014/main" id="{BE3B474E-9B0E-34C7-ED92-4DB4111881D5}"/>
              </a:ext>
            </a:extLst>
          </p:cNvPr>
          <p:cNvSpPr txBox="1"/>
          <p:nvPr/>
        </p:nvSpPr>
        <p:spPr>
          <a:xfrm>
            <a:off x="6303598" y="2931990"/>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understand the factors that influenced the parking availability prediction so that I can make informed decisions.</a:t>
            </a:r>
          </a:p>
          <a:p>
            <a:pPr algn="just" defTabSz="685800">
              <a:lnSpc>
                <a:spcPct val="114000"/>
              </a:lnSpc>
              <a:spcAft>
                <a:spcPts val="1200"/>
              </a:spcAft>
              <a:buClr>
                <a:schemeClr val="accent1"/>
              </a:buClr>
              <a:buSzPct val="100000"/>
            </a:pPr>
            <a:endParaRPr lang="en-GB" sz="1200" dirty="0" err="1"/>
          </a:p>
        </p:txBody>
      </p:sp>
      <p:sp>
        <p:nvSpPr>
          <p:cNvPr id="67" name="TextBox 66">
            <a:extLst>
              <a:ext uri="{FF2B5EF4-FFF2-40B4-BE49-F238E27FC236}">
                <a16:creationId xmlns:a16="http://schemas.microsoft.com/office/drawing/2014/main" id="{BC518C18-2737-E0C1-D3E4-DEDF551A8FCD}"/>
              </a:ext>
            </a:extLst>
          </p:cNvPr>
          <p:cNvSpPr txBox="1"/>
          <p:nvPr/>
        </p:nvSpPr>
        <p:spPr>
          <a:xfrm>
            <a:off x="6287385" y="3431002"/>
            <a:ext cx="1232312" cy="489201"/>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see the predicted range of parking availability with a confidence level for the specified time slot so that I can better gauge the likelihood of finding a parking spot.</a:t>
            </a:r>
          </a:p>
          <a:p>
            <a:pPr algn="just" defTabSz="685800">
              <a:lnSpc>
                <a:spcPct val="114000"/>
              </a:lnSpc>
              <a:spcAft>
                <a:spcPts val="1200"/>
              </a:spcAft>
              <a:buClr>
                <a:schemeClr val="accent1"/>
              </a:buClr>
              <a:buSzPct val="100000"/>
            </a:pPr>
            <a:endParaRPr lang="en-GB" sz="1200" dirty="0" err="1"/>
          </a:p>
        </p:txBody>
      </p:sp>
      <p:sp>
        <p:nvSpPr>
          <p:cNvPr id="69" name="TextBox 68">
            <a:extLst>
              <a:ext uri="{FF2B5EF4-FFF2-40B4-BE49-F238E27FC236}">
                <a16:creationId xmlns:a16="http://schemas.microsoft.com/office/drawing/2014/main" id="{19D08866-7E59-A8EB-71F6-A3D606E40A44}"/>
              </a:ext>
            </a:extLst>
          </p:cNvPr>
          <p:cNvSpPr txBox="1"/>
          <p:nvPr/>
        </p:nvSpPr>
        <p:spPr>
          <a:xfrm>
            <a:off x="6287385" y="4041592"/>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know if I am approaching, currently in, or just past a peak parking time so that I can adjust my arrival time accordingly.</a:t>
            </a:r>
          </a:p>
          <a:p>
            <a:pPr algn="just" defTabSz="685800">
              <a:lnSpc>
                <a:spcPct val="114000"/>
              </a:lnSpc>
              <a:spcAft>
                <a:spcPts val="1200"/>
              </a:spcAft>
              <a:buClr>
                <a:schemeClr val="accent1"/>
              </a:buClr>
              <a:buSzPct val="100000"/>
            </a:pPr>
            <a:endParaRPr lang="en-GB" sz="1200" dirty="0" err="1"/>
          </a:p>
        </p:txBody>
      </p:sp>
      <p:sp>
        <p:nvSpPr>
          <p:cNvPr id="70" name="TextBox 69">
            <a:extLst>
              <a:ext uri="{FF2B5EF4-FFF2-40B4-BE49-F238E27FC236}">
                <a16:creationId xmlns:a16="http://schemas.microsoft.com/office/drawing/2014/main" id="{93B57E13-A584-09D2-3104-E489B59E819B}"/>
              </a:ext>
            </a:extLst>
          </p:cNvPr>
          <p:cNvSpPr txBox="1"/>
          <p:nvPr/>
        </p:nvSpPr>
        <p:spPr>
          <a:xfrm>
            <a:off x="6303598" y="4537610"/>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know which parking locations are expected to have more availability so that I can choose the best option.</a:t>
            </a:r>
          </a:p>
          <a:p>
            <a:pPr algn="just" defTabSz="685800">
              <a:lnSpc>
                <a:spcPct val="114000"/>
              </a:lnSpc>
              <a:spcAft>
                <a:spcPts val="1200"/>
              </a:spcAft>
              <a:buClr>
                <a:schemeClr val="accent1"/>
              </a:buClr>
              <a:buSzPct val="100000"/>
            </a:pPr>
            <a:endParaRPr lang="en-GB" sz="1200" dirty="0" err="1"/>
          </a:p>
        </p:txBody>
      </p:sp>
      <p:sp>
        <p:nvSpPr>
          <p:cNvPr id="71" name="TextBox 70">
            <a:extLst>
              <a:ext uri="{FF2B5EF4-FFF2-40B4-BE49-F238E27FC236}">
                <a16:creationId xmlns:a16="http://schemas.microsoft.com/office/drawing/2014/main" id="{51DB143D-C9A9-94BA-A269-3E51BB73C53B}"/>
              </a:ext>
            </a:extLst>
          </p:cNvPr>
          <p:cNvSpPr txBox="1"/>
          <p:nvPr/>
        </p:nvSpPr>
        <p:spPr>
          <a:xfrm>
            <a:off x="7638649" y="2926955"/>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compare the predicted parking availability to actual parking availability so that I can assess the accuracy of the app's predictions.</a:t>
            </a:r>
          </a:p>
          <a:p>
            <a:pPr algn="just" defTabSz="685800">
              <a:lnSpc>
                <a:spcPct val="114000"/>
              </a:lnSpc>
              <a:spcAft>
                <a:spcPts val="1200"/>
              </a:spcAft>
              <a:buClr>
                <a:schemeClr val="accent1"/>
              </a:buClr>
              <a:buSzPct val="100000"/>
            </a:pPr>
            <a:endParaRPr lang="en-GB" sz="1200" dirty="0" err="1"/>
          </a:p>
        </p:txBody>
      </p:sp>
      <p:sp>
        <p:nvSpPr>
          <p:cNvPr id="72" name="TextBox 71">
            <a:extLst>
              <a:ext uri="{FF2B5EF4-FFF2-40B4-BE49-F238E27FC236}">
                <a16:creationId xmlns:a16="http://schemas.microsoft.com/office/drawing/2014/main" id="{A334FF39-7FEC-99D8-858F-B052A3801E58}"/>
              </a:ext>
            </a:extLst>
          </p:cNvPr>
          <p:cNvSpPr txBox="1"/>
          <p:nvPr/>
        </p:nvSpPr>
        <p:spPr>
          <a:xfrm>
            <a:off x="7638649" y="3431003"/>
            <a:ext cx="1232312" cy="489200"/>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a user, I want to enter a date, time, and location into the app and receive a prediction along with a comprehensive analysis of parking availability.</a:t>
            </a:r>
          </a:p>
          <a:p>
            <a:pPr algn="just" defTabSz="685800">
              <a:lnSpc>
                <a:spcPct val="114000"/>
              </a:lnSpc>
              <a:spcAft>
                <a:spcPts val="1200"/>
              </a:spcAft>
              <a:buClr>
                <a:schemeClr val="accent1"/>
              </a:buClr>
              <a:buSzPct val="100000"/>
            </a:pPr>
            <a:endParaRPr lang="en-GB" sz="1200" dirty="0" err="1"/>
          </a:p>
        </p:txBody>
      </p:sp>
      <p:sp>
        <p:nvSpPr>
          <p:cNvPr id="73" name="TextBox 72">
            <a:extLst>
              <a:ext uri="{FF2B5EF4-FFF2-40B4-BE49-F238E27FC236}">
                <a16:creationId xmlns:a16="http://schemas.microsoft.com/office/drawing/2014/main" id="{2884042A-2C25-323D-D17C-8EDD0F6F5B8D}"/>
              </a:ext>
            </a:extLst>
          </p:cNvPr>
          <p:cNvSpPr txBox="1"/>
          <p:nvPr/>
        </p:nvSpPr>
        <p:spPr>
          <a:xfrm>
            <a:off x="7638649" y="4033293"/>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the company Dream Inc, I want to identify what additional data collection would enhance the accuracy and usefulness of our parking predictor app.</a:t>
            </a:r>
          </a:p>
          <a:p>
            <a:pPr algn="just" defTabSz="685800">
              <a:lnSpc>
                <a:spcPct val="114000"/>
              </a:lnSpc>
              <a:spcAft>
                <a:spcPts val="1200"/>
              </a:spcAft>
              <a:buClr>
                <a:schemeClr val="accent1"/>
              </a:buClr>
              <a:buSzPct val="100000"/>
            </a:pPr>
            <a:endParaRPr lang="en-GB" sz="1200" dirty="0" err="1"/>
          </a:p>
        </p:txBody>
      </p:sp>
      <p:sp>
        <p:nvSpPr>
          <p:cNvPr id="74" name="TextBox 73">
            <a:extLst>
              <a:ext uri="{FF2B5EF4-FFF2-40B4-BE49-F238E27FC236}">
                <a16:creationId xmlns:a16="http://schemas.microsoft.com/office/drawing/2014/main" id="{F6BCF5D0-FA6B-AE30-35AD-93F2E2706B43}"/>
              </a:ext>
            </a:extLst>
          </p:cNvPr>
          <p:cNvSpPr txBox="1"/>
          <p:nvPr/>
        </p:nvSpPr>
        <p:spPr>
          <a:xfrm>
            <a:off x="7638649" y="4554965"/>
            <a:ext cx="1232312" cy="378346"/>
          </a:xfrm>
          <a:prstGeom prst="rect">
            <a:avLst/>
          </a:prstGeom>
          <a:solidFill>
            <a:schemeClr val="accent6">
              <a:lumMod val="20000"/>
              <a:lumOff val="80000"/>
            </a:schemeClr>
          </a:solidFill>
        </p:spPr>
        <p:txBody>
          <a:bodyPr vert="horz" wrap="square" lIns="0" tIns="0" rIns="0" bIns="0" rtlCol="0">
            <a:noAutofit/>
          </a:bodyPr>
          <a:lstStyle/>
          <a:p>
            <a:pPr algn="just" defTabSz="685800">
              <a:lnSpc>
                <a:spcPct val="114000"/>
              </a:lnSpc>
              <a:spcAft>
                <a:spcPts val="1200"/>
              </a:spcAft>
              <a:buClr>
                <a:schemeClr val="accent1"/>
              </a:buClr>
              <a:buSzPct val="100000"/>
            </a:pPr>
            <a:r>
              <a:rPr lang="en-US" sz="500" dirty="0"/>
              <a:t>As the company Dream Inc, I want the parking predictor app to be developed and ready for deployment by August 4th, 2024.</a:t>
            </a:r>
          </a:p>
          <a:p>
            <a:pPr algn="just" defTabSz="685800">
              <a:lnSpc>
                <a:spcPct val="114000"/>
              </a:lnSpc>
              <a:spcAft>
                <a:spcPts val="1200"/>
              </a:spcAft>
              <a:buClr>
                <a:schemeClr val="accent1"/>
              </a:buClr>
              <a:buSzPct val="100000"/>
            </a:pPr>
            <a:endParaRPr lang="en-GB" sz="1200" dirty="0" err="1"/>
          </a:p>
        </p:txBody>
      </p:sp>
      <p:sp>
        <p:nvSpPr>
          <p:cNvPr id="75" name="Textplatzhalter 7">
            <a:extLst>
              <a:ext uri="{FF2B5EF4-FFF2-40B4-BE49-F238E27FC236}">
                <a16:creationId xmlns:a16="http://schemas.microsoft.com/office/drawing/2014/main" id="{F641955C-23FD-5904-D180-3BA3AB787EDC}"/>
              </a:ext>
            </a:extLst>
          </p:cNvPr>
          <p:cNvSpPr txBox="1">
            <a:spLocks/>
          </p:cNvSpPr>
          <p:nvPr/>
        </p:nvSpPr>
        <p:spPr bwMode="gray">
          <a:xfrm>
            <a:off x="305055" y="1085850"/>
            <a:ext cx="5249668" cy="3143250"/>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Dream Inc. aims to enhance the vehicle parking experience in Freiburg by developing a predictive app that forecasts parking availability. Users seek to:</a:t>
            </a:r>
          </a:p>
          <a:p>
            <a:pPr marL="0" indent="0">
              <a:buNone/>
            </a:pPr>
            <a:endParaRPr lang="en-US" dirty="0"/>
          </a:p>
          <a:p>
            <a:pPr>
              <a:buFont typeface="+mj-lt"/>
              <a:buAutoNum type="arabicPeriod"/>
            </a:pPr>
            <a:r>
              <a:rPr lang="en-US" dirty="0"/>
              <a:t>Obtain predictions for the number of available parking slots for a selected location, date, and time.</a:t>
            </a:r>
          </a:p>
          <a:p>
            <a:pPr>
              <a:buFont typeface="+mj-lt"/>
              <a:buAutoNum type="arabicPeriod"/>
            </a:pPr>
            <a:r>
              <a:rPr lang="en-US" dirty="0"/>
              <a:t>Understand the factors influencing these predictions.</a:t>
            </a:r>
          </a:p>
          <a:p>
            <a:pPr>
              <a:buFont typeface="+mj-lt"/>
              <a:buAutoNum type="arabicPeriod"/>
            </a:pPr>
            <a:r>
              <a:rPr lang="en-US" dirty="0"/>
              <a:t>Receive predictions with a confidence range for the requested time slot.</a:t>
            </a:r>
          </a:p>
          <a:p>
            <a:pPr>
              <a:buFont typeface="+mj-lt"/>
              <a:buAutoNum type="arabicPeriod"/>
            </a:pPr>
            <a:r>
              <a:rPr lang="en-US" dirty="0"/>
              <a:t>Be informed about peak times to better plan their arrival.</a:t>
            </a:r>
          </a:p>
          <a:p>
            <a:pPr>
              <a:buFont typeface="+mj-lt"/>
              <a:buAutoNum type="arabicPeriod"/>
            </a:pPr>
            <a:r>
              <a:rPr lang="en-US" dirty="0"/>
              <a:t>Compare parking availability across different locations.</a:t>
            </a:r>
          </a:p>
          <a:p>
            <a:pPr>
              <a:buFont typeface="+mj-lt"/>
              <a:buAutoNum type="arabicPeriod"/>
            </a:pPr>
            <a:r>
              <a:rPr lang="en-US" dirty="0"/>
              <a:t>See a comparison of predicted versus actual parking availability.</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endParaRPr lang="en-US" dirty="0"/>
          </a:p>
          <a:p>
            <a:endParaRPr lang="en-US" dirty="0"/>
          </a:p>
        </p:txBody>
      </p:sp>
    </p:spTree>
    <p:extLst>
      <p:ext uri="{BB962C8B-B14F-4D97-AF65-F5344CB8AC3E}">
        <p14:creationId xmlns:p14="http://schemas.microsoft.com/office/powerpoint/2010/main" val="356607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02812A-9014-0ACD-C95A-7CE29E9A3107}"/>
              </a:ext>
            </a:extLst>
          </p:cNvPr>
          <p:cNvSpPr/>
          <p:nvPr/>
        </p:nvSpPr>
        <p:spPr>
          <a:xfrm>
            <a:off x="5551714" y="0"/>
            <a:ext cx="3592286" cy="5145088"/>
          </a:xfrm>
          <a:prstGeom prst="rect">
            <a:avLst/>
          </a:prstGeom>
          <a:solidFill>
            <a:srgbClr val="F9E7E7">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extLst>
              <p:ext uri="{D42A27DB-BD31-4B8C-83A1-F6EECF244321}">
                <p14:modId xmlns:p14="http://schemas.microsoft.com/office/powerpoint/2010/main" val="22890068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20" y="303212"/>
            <a:ext cx="4344192" cy="615553"/>
          </a:xfrm>
        </p:spPr>
        <p:txBody>
          <a:bodyPr vert="horz"/>
          <a:lstStyle/>
          <a:p>
            <a:r>
              <a:rPr lang="en-US" dirty="0" err="1"/>
              <a:t>ProJECT</a:t>
            </a:r>
            <a:r>
              <a:rPr lang="en-US" dirty="0"/>
              <a:t> GOAL</a:t>
            </a:r>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322659" y="884774"/>
            <a:ext cx="4865573" cy="2539005"/>
          </a:xfrm>
        </p:spPr>
        <p:txBody>
          <a:bodyPr/>
          <a:lstStyle/>
          <a:p>
            <a:pPr marL="0" indent="0">
              <a:buNone/>
            </a:pPr>
            <a:r>
              <a:rPr lang="en-US" dirty="0"/>
              <a:t>The app will enable users to:</a:t>
            </a:r>
          </a:p>
          <a:p>
            <a:pPr>
              <a:buFont typeface="+mj-lt"/>
              <a:buAutoNum type="arabicPeriod"/>
            </a:pPr>
            <a:r>
              <a:rPr lang="en-US" b="1" dirty="0">
                <a:highlight>
                  <a:srgbClr val="F9E7E7"/>
                </a:highlight>
              </a:rPr>
              <a:t>Predict the number of available parking slots </a:t>
            </a:r>
            <a:r>
              <a:rPr lang="en-US" dirty="0"/>
              <a:t>for specified locations, dates, and times.</a:t>
            </a:r>
          </a:p>
          <a:p>
            <a:pPr>
              <a:buFont typeface="+mj-lt"/>
              <a:buAutoNum type="arabicPeriod"/>
            </a:pPr>
            <a:r>
              <a:rPr lang="en-US" dirty="0"/>
              <a:t>Understand the </a:t>
            </a:r>
            <a:r>
              <a:rPr lang="en-US" b="1" dirty="0">
                <a:highlight>
                  <a:srgbClr val="F9E7E7"/>
                </a:highlight>
              </a:rPr>
              <a:t>factors influencing these predictions </a:t>
            </a:r>
            <a:r>
              <a:rPr lang="en-US" dirty="0"/>
              <a:t>through detailed explanations and visualizations.</a:t>
            </a:r>
          </a:p>
          <a:p>
            <a:pPr>
              <a:buFont typeface="+mj-lt"/>
              <a:buAutoNum type="arabicPeriod"/>
            </a:pPr>
            <a:r>
              <a:rPr lang="en-US" dirty="0"/>
              <a:t>Receive predictions with </a:t>
            </a:r>
            <a:r>
              <a:rPr lang="en-US" b="1" dirty="0">
                <a:highlight>
                  <a:srgbClr val="F9E7E7"/>
                </a:highlight>
              </a:rPr>
              <a:t>a specified confidence interval</a:t>
            </a:r>
            <a:r>
              <a:rPr lang="en-US" dirty="0"/>
              <a:t>, providing a range </a:t>
            </a:r>
            <a:r>
              <a:rPr lang="en-US" b="1" dirty="0">
                <a:highlight>
                  <a:srgbClr val="F9E7E7"/>
                </a:highlight>
              </a:rPr>
              <a:t>for parking availability</a:t>
            </a:r>
            <a:r>
              <a:rPr lang="en-US" dirty="0"/>
              <a:t>.</a:t>
            </a:r>
          </a:p>
          <a:p>
            <a:pPr>
              <a:buFont typeface="+mj-lt"/>
              <a:buAutoNum type="arabicPeriod"/>
            </a:pPr>
            <a:r>
              <a:rPr lang="en-US" dirty="0"/>
              <a:t>Be </a:t>
            </a:r>
            <a:r>
              <a:rPr lang="en-US" b="1" dirty="0">
                <a:highlight>
                  <a:srgbClr val="F9E7E7"/>
                </a:highlight>
              </a:rPr>
              <a:t>informed about peak parking times</a:t>
            </a:r>
            <a:r>
              <a:rPr lang="en-US" dirty="0"/>
              <a:t> to optimize their arrival plans.</a:t>
            </a:r>
          </a:p>
          <a:p>
            <a:pPr>
              <a:buFont typeface="+mj-lt"/>
              <a:buAutoNum type="arabicPeriod"/>
            </a:pPr>
            <a:r>
              <a:rPr lang="en-US" dirty="0"/>
              <a:t>Compare parking </a:t>
            </a:r>
            <a:r>
              <a:rPr lang="en-US" b="1" dirty="0">
                <a:highlight>
                  <a:srgbClr val="F9E7E7"/>
                </a:highlight>
              </a:rPr>
              <a:t>availability across different locations</a:t>
            </a:r>
            <a:r>
              <a:rPr lang="en-US" b="1" dirty="0"/>
              <a:t> </a:t>
            </a:r>
            <a:r>
              <a:rPr lang="en-US" dirty="0"/>
              <a:t>to choose the best option.</a:t>
            </a:r>
          </a:p>
          <a:p>
            <a:pPr>
              <a:buFont typeface="+mj-lt"/>
              <a:buAutoNum type="arabicPeriod"/>
            </a:pPr>
            <a:r>
              <a:rPr lang="en-US" dirty="0"/>
              <a:t>See a </a:t>
            </a:r>
            <a:r>
              <a:rPr lang="en-US" b="1" dirty="0">
                <a:highlight>
                  <a:srgbClr val="F9E7E7"/>
                </a:highlight>
              </a:rPr>
              <a:t>comparison of predicted versus actual </a:t>
            </a:r>
            <a:r>
              <a:rPr lang="en-US" dirty="0"/>
              <a:t>parking availability to evaluate prediction accuracy.</a:t>
            </a:r>
          </a:p>
          <a:p>
            <a:pPr marL="0" lvl="0" indent="0">
              <a:buNone/>
            </a:pPr>
            <a:endParaRPr lang="en-US" noProof="0" dirty="0"/>
          </a:p>
          <a:p>
            <a:endParaRPr lang="en-US" dirty="0"/>
          </a:p>
        </p:txBody>
      </p:sp>
      <p:pic>
        <p:nvPicPr>
          <p:cNvPr id="7" name="Picture 2" descr="Aim 3D PNG - PNG Play">
            <a:extLst>
              <a:ext uri="{FF2B5EF4-FFF2-40B4-BE49-F238E27FC236}">
                <a16:creationId xmlns:a16="http://schemas.microsoft.com/office/drawing/2014/main" id="{DB6577C4-C032-A01E-A666-39973F96C46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500" r="97800">
                        <a14:foregroundMark x1="8600" y1="54800" x2="8600" y2="54800"/>
                        <a14:foregroundMark x1="4800" y1="49000" x2="4800" y2="49000"/>
                        <a14:foregroundMark x1="500" y1="50500" x2="500" y2="50500"/>
                        <a14:foregroundMark x1="92700" y1="45200" x2="92700" y2="45200"/>
                        <a14:foregroundMark x1="96800" y1="43000" x2="96800" y2="43000"/>
                        <a14:foregroundMark x1="97800" y1="51400" x2="978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5739435" y="225723"/>
            <a:ext cx="551018" cy="551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F6046F-A045-0665-4222-937634970694}"/>
              </a:ext>
            </a:extLst>
          </p:cNvPr>
          <p:cNvSpPr txBox="1"/>
          <p:nvPr/>
        </p:nvSpPr>
        <p:spPr>
          <a:xfrm>
            <a:off x="5739435" y="918765"/>
            <a:ext cx="3170975" cy="1016171"/>
          </a:xfrm>
          <a:prstGeom prst="rect">
            <a:avLst/>
          </a:prstGeom>
        </p:spPr>
        <p:txBody>
          <a:bodyPr vert="horz" wrap="square" lIns="0" tIns="0" rIns="0" bIns="0" rtlCol="0">
            <a:noAutofit/>
          </a:bodyPr>
          <a:lstStyle/>
          <a:p>
            <a:pPr defTabSz="685800">
              <a:lnSpc>
                <a:spcPct val="114000"/>
              </a:lnSpc>
              <a:spcAft>
                <a:spcPts val="1200"/>
              </a:spcAft>
              <a:buClr>
                <a:schemeClr val="accent1"/>
              </a:buClr>
              <a:buSzPct val="100000"/>
            </a:pPr>
            <a:r>
              <a:rPr lang="en-US" sz="1200" dirty="0"/>
              <a:t>The goal of this project is to </a:t>
            </a:r>
            <a:r>
              <a:rPr lang="en-US" sz="1200" b="1" dirty="0">
                <a:highlight>
                  <a:srgbClr val="F9E7E7"/>
                </a:highlight>
              </a:rPr>
              <a:t>build an end to end solution by developing a </a:t>
            </a:r>
            <a:r>
              <a:rPr lang="en-US" sz="1200" b="1" dirty="0" err="1">
                <a:highlight>
                  <a:srgbClr val="F9E7E7"/>
                </a:highlight>
              </a:rPr>
              <a:t>Streamlit</a:t>
            </a:r>
            <a:r>
              <a:rPr lang="en-US" sz="1200" b="1" dirty="0">
                <a:highlight>
                  <a:srgbClr val="F9E7E7"/>
                </a:highlight>
              </a:rPr>
              <a:t> app</a:t>
            </a:r>
            <a:r>
              <a:rPr lang="en-US" sz="1200" dirty="0"/>
              <a:t> that provides users with comprehensive parking </a:t>
            </a:r>
            <a:r>
              <a:rPr lang="en-US" sz="1200" b="1" dirty="0">
                <a:highlight>
                  <a:srgbClr val="F9E7E7"/>
                </a:highlight>
              </a:rPr>
              <a:t>availability predictions for Freiburg’s two selected locations.</a:t>
            </a:r>
            <a:r>
              <a:rPr lang="en-GB" sz="1200" b="1" dirty="0">
                <a:highlight>
                  <a:srgbClr val="F9E7E7"/>
                </a:highlight>
              </a:rPr>
              <a:t> </a:t>
            </a:r>
          </a:p>
        </p:txBody>
      </p:sp>
      <p:pic>
        <p:nvPicPr>
          <p:cNvPr id="4098" name="Picture 2" descr="260+ Conclusion Clipart Pictures Stock Illustrations ...">
            <a:extLst>
              <a:ext uri="{FF2B5EF4-FFF2-40B4-BE49-F238E27FC236}">
                <a16:creationId xmlns:a16="http://schemas.microsoft.com/office/drawing/2014/main" id="{C15681C8-2C6C-0E21-7C9E-927C4A35E5B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82156" y="2572544"/>
            <a:ext cx="665576" cy="6655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9809F59-230C-C436-D9F8-E6F734060903}"/>
              </a:ext>
            </a:extLst>
          </p:cNvPr>
          <p:cNvSpPr txBox="1"/>
          <p:nvPr/>
        </p:nvSpPr>
        <p:spPr>
          <a:xfrm>
            <a:off x="5762369" y="3319859"/>
            <a:ext cx="3170975" cy="1016171"/>
          </a:xfrm>
          <a:prstGeom prst="rect">
            <a:avLst/>
          </a:prstGeom>
        </p:spPr>
        <p:txBody>
          <a:bodyPr vert="horz" wrap="square" lIns="0" tIns="0" rIns="0" bIns="0" rtlCol="0">
            <a:noAutofit/>
          </a:bodyPr>
          <a:lstStyle/>
          <a:p>
            <a:pPr defTabSz="685800">
              <a:lnSpc>
                <a:spcPct val="114000"/>
              </a:lnSpc>
              <a:spcAft>
                <a:spcPts val="1200"/>
              </a:spcAft>
              <a:buClr>
                <a:schemeClr val="accent1"/>
              </a:buClr>
              <a:buSzPct val="100000"/>
            </a:pPr>
            <a:r>
              <a:rPr lang="en-US" sz="1200" dirty="0"/>
              <a:t>By </a:t>
            </a:r>
            <a:r>
              <a:rPr lang="en-US" sz="1200" b="1" dirty="0">
                <a:highlight>
                  <a:srgbClr val="F9E7E7"/>
                </a:highlight>
              </a:rPr>
              <a:t>leveraging historical data </a:t>
            </a:r>
            <a:r>
              <a:rPr lang="en-US" sz="1200" dirty="0"/>
              <a:t>and </a:t>
            </a:r>
            <a:r>
              <a:rPr lang="en-US" sz="1200" b="1" dirty="0">
                <a:highlight>
                  <a:srgbClr val="F9E7E7"/>
                </a:highlight>
              </a:rPr>
              <a:t>machine learning models, </a:t>
            </a:r>
            <a:r>
              <a:rPr lang="en-US" sz="1200" dirty="0"/>
              <a:t>the app aims to </a:t>
            </a:r>
            <a:r>
              <a:rPr lang="en-US" sz="1200" b="1" dirty="0">
                <a:highlight>
                  <a:srgbClr val="F9E7E7"/>
                </a:highlight>
              </a:rPr>
              <a:t>improve the overall parking experience for users </a:t>
            </a:r>
            <a:r>
              <a:rPr lang="en-US" sz="1200" dirty="0"/>
              <a:t>and provide actionable insights for city planners.</a:t>
            </a:r>
          </a:p>
        </p:txBody>
      </p:sp>
    </p:spTree>
    <p:extLst>
      <p:ext uri="{BB962C8B-B14F-4D97-AF65-F5344CB8AC3E}">
        <p14:creationId xmlns:p14="http://schemas.microsoft.com/office/powerpoint/2010/main" val="390747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829A8E-357A-CCEF-3AF1-600D2B3C257D}"/>
              </a:ext>
            </a:extLst>
          </p:cNvPr>
          <p:cNvSpPr/>
          <p:nvPr/>
        </p:nvSpPr>
        <p:spPr>
          <a:xfrm>
            <a:off x="6809014" y="0"/>
            <a:ext cx="2334986" cy="5145088"/>
          </a:xfrm>
          <a:prstGeom prst="rect">
            <a:avLst/>
          </a:prstGeom>
          <a:solidFill>
            <a:srgbClr val="F9E7E7">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20" y="303212"/>
            <a:ext cx="4994066" cy="615553"/>
          </a:xfrm>
        </p:spPr>
        <p:txBody>
          <a:bodyPr vert="horz"/>
          <a:lstStyle/>
          <a:p>
            <a:r>
              <a:rPr lang="de-DE" dirty="0"/>
              <a:t>ASSUMPTIONS/EXCLUSION</a:t>
            </a:r>
            <a:r>
              <a:rPr lang="en-US" dirty="0"/>
              <a:t> </a:t>
            </a:r>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302420" y="918765"/>
            <a:ext cx="6008573" cy="2539005"/>
          </a:xfrm>
        </p:spPr>
        <p:txBody>
          <a:bodyPr/>
          <a:lstStyle/>
          <a:p>
            <a:pPr algn="just"/>
            <a:r>
              <a:rPr lang="en-US" dirty="0"/>
              <a:t>The maximum parking capacity for Freiburg HBF is 243 spaces, and for Freiburg Schlossberg, it is 440 spaces. Any parking data exceeding these limits at their respective locations is considered outliers.</a:t>
            </a:r>
          </a:p>
          <a:p>
            <a:pPr algn="just"/>
            <a:r>
              <a:rPr lang="en-US" dirty="0"/>
              <a:t>The goal is to develop a forecasting app for users. Since the focus is on predicting future parking availability, real-time data inputs are not used.</a:t>
            </a:r>
          </a:p>
          <a:p>
            <a:pPr algn="just"/>
            <a:r>
              <a:rPr lang="en-US" dirty="0"/>
              <a:t>As the request pertains to 2022 data, a forecasting application will be created. Public holiday data, which is free, will be included, but weather forecast data, which incurs a cost, will be excluded.</a:t>
            </a:r>
          </a:p>
          <a:p>
            <a:pPr algn="just"/>
            <a:r>
              <a:rPr lang="en-US" dirty="0"/>
              <a:t>Special events, construction work, and public transport disruptions are not considered in the model. Although the data source provides intervals shorter than 15 minutes, the app will only allow users to select 15-minute intervals.</a:t>
            </a:r>
          </a:p>
          <a:p>
            <a:pPr algn="just"/>
            <a:r>
              <a:rPr lang="en-US" dirty="0"/>
              <a:t>The model will be trained with data up to 2020, so predictions for 2022 will not include data from 2021.</a:t>
            </a:r>
          </a:p>
          <a:p>
            <a:pPr marL="0" indent="0">
              <a:buNone/>
            </a:pPr>
            <a:endParaRPr lang="en-US" dirty="0"/>
          </a:p>
        </p:txBody>
      </p:sp>
      <p:pic>
        <p:nvPicPr>
          <p:cNvPr id="5124" name="Picture 4" descr="Note Png Photos - Note Png, Transparent Png - 1500x1500(#139256) - PngFind">
            <a:extLst>
              <a:ext uri="{FF2B5EF4-FFF2-40B4-BE49-F238E27FC236}">
                <a16:creationId xmlns:a16="http://schemas.microsoft.com/office/drawing/2014/main" id="{BA3D814C-5452-6CF8-5A59-DD68DB94566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503" b="95080" l="3333" r="97024">
                        <a14:foregroundMark x1="40833" y1="8118" x2="40833" y2="15990"/>
                        <a14:foregroundMark x1="7500" y1="19188" x2="7381" y2="29397"/>
                        <a14:foregroundMark x1="3690" y1="19065" x2="6905" y2="28905"/>
                        <a14:foregroundMark x1="43095" y1="14022" x2="39762" y2="20049"/>
                        <a14:foregroundMark x1="47857" y1="17958" x2="40952" y2="16974"/>
                        <a14:foregroundMark x1="88214" y1="71710" x2="93571" y2="75646"/>
                        <a14:foregroundMark x1="97024" y1="76015" x2="97024" y2="76015"/>
                        <a14:foregroundMark x1="42381" y1="89299" x2="26071" y2="88438"/>
                        <a14:foregroundMark x1="18095" y1="95080" x2="18095" y2="95080"/>
                      </a14:backgroundRemoval>
                    </a14:imgEffect>
                  </a14:imgLayer>
                </a14:imgProps>
              </a:ext>
              <a:ext uri="{28A0092B-C50C-407E-A947-70E740481C1C}">
                <a14:useLocalDpi xmlns:a14="http://schemas.microsoft.com/office/drawing/2010/main" val="0"/>
              </a:ext>
            </a:extLst>
          </a:blip>
          <a:srcRect/>
          <a:stretch>
            <a:fillRect/>
          </a:stretch>
        </p:blipFill>
        <p:spPr bwMode="auto">
          <a:xfrm>
            <a:off x="6809015" y="1589506"/>
            <a:ext cx="2266184" cy="21931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9A0DFB-2227-593A-F2A3-1C6598E6613E}"/>
              </a:ext>
            </a:extLst>
          </p:cNvPr>
          <p:cNvSpPr txBox="1"/>
          <p:nvPr/>
        </p:nvSpPr>
        <p:spPr>
          <a:xfrm>
            <a:off x="7192850" y="2263100"/>
            <a:ext cx="1567313" cy="845916"/>
          </a:xfrm>
          <a:prstGeom prst="rect">
            <a:avLst/>
          </a:prstGeom>
        </p:spPr>
        <p:txBody>
          <a:bodyPr vert="horz" wrap="square" lIns="0" tIns="0" rIns="0" bIns="0" rtlCol="0">
            <a:noAutofit/>
          </a:bodyPr>
          <a:lstStyle/>
          <a:p>
            <a:pPr algn="l" defTabSz="685800">
              <a:lnSpc>
                <a:spcPct val="114000"/>
              </a:lnSpc>
              <a:spcAft>
                <a:spcPts val="1200"/>
              </a:spcAft>
              <a:buClr>
                <a:schemeClr val="accent1"/>
              </a:buClr>
              <a:buSzPct val="100000"/>
            </a:pPr>
            <a:r>
              <a:rPr lang="en-GB" sz="1100" dirty="0"/>
              <a:t>Abbreviations:</a:t>
            </a:r>
          </a:p>
          <a:p>
            <a:pPr algn="l" defTabSz="685800">
              <a:lnSpc>
                <a:spcPct val="114000"/>
              </a:lnSpc>
              <a:spcAft>
                <a:spcPts val="1200"/>
              </a:spcAft>
              <a:buClr>
                <a:schemeClr val="accent1"/>
              </a:buClr>
              <a:buSzPct val="100000"/>
            </a:pPr>
            <a:r>
              <a:rPr lang="en-GB" sz="1100" dirty="0"/>
              <a:t>SB: Schlossberg</a:t>
            </a:r>
          </a:p>
          <a:p>
            <a:pPr algn="l" defTabSz="685800">
              <a:lnSpc>
                <a:spcPct val="114000"/>
              </a:lnSpc>
              <a:spcAft>
                <a:spcPts val="1200"/>
              </a:spcAft>
              <a:buClr>
                <a:schemeClr val="accent1"/>
              </a:buClr>
              <a:buSzPct val="100000"/>
            </a:pPr>
            <a:r>
              <a:rPr lang="en-GB" sz="1100" dirty="0"/>
              <a:t>HBF: </a:t>
            </a:r>
            <a:r>
              <a:rPr lang="en-GB" sz="1100" dirty="0" err="1"/>
              <a:t>Hauptbahnhof</a:t>
            </a:r>
            <a:endParaRPr lang="en-GB" sz="1100" dirty="0"/>
          </a:p>
          <a:p>
            <a:pPr algn="l" defTabSz="685800">
              <a:lnSpc>
                <a:spcPct val="114000"/>
              </a:lnSpc>
              <a:spcAft>
                <a:spcPts val="1200"/>
              </a:spcAft>
              <a:buClr>
                <a:schemeClr val="accent1"/>
              </a:buClr>
              <a:buSzPct val="100000"/>
            </a:pPr>
            <a:endParaRPr lang="en-GB" sz="1200" dirty="0" err="1"/>
          </a:p>
        </p:txBody>
      </p:sp>
    </p:spTree>
    <p:extLst>
      <p:ext uri="{BB962C8B-B14F-4D97-AF65-F5344CB8AC3E}">
        <p14:creationId xmlns:p14="http://schemas.microsoft.com/office/powerpoint/2010/main" val="267264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20" y="303212"/>
            <a:ext cx="6642832" cy="615553"/>
          </a:xfrm>
        </p:spPr>
        <p:txBody>
          <a:bodyPr vert="horz"/>
          <a:lstStyle/>
          <a:p>
            <a:r>
              <a:rPr lang="de-DE" dirty="0"/>
              <a:t>High </a:t>
            </a:r>
            <a:r>
              <a:rPr lang="de-DE" dirty="0" err="1"/>
              <a:t>level</a:t>
            </a:r>
            <a:r>
              <a:rPr lang="de-DE" dirty="0"/>
              <a:t> </a:t>
            </a:r>
            <a:r>
              <a:rPr lang="de-DE" dirty="0" err="1"/>
              <a:t>implementation</a:t>
            </a:r>
            <a:r>
              <a:rPr lang="de-DE" dirty="0"/>
              <a:t> plan </a:t>
            </a:r>
            <a:r>
              <a:rPr lang="en-US" dirty="0"/>
              <a:t> </a:t>
            </a:r>
          </a:p>
        </p:txBody>
      </p:sp>
      <p:sp>
        <p:nvSpPr>
          <p:cNvPr id="3" name="Fußzeilenplatzhalter 2">
            <a:extLst>
              <a:ext uri="{FF2B5EF4-FFF2-40B4-BE49-F238E27FC236}">
                <a16:creationId xmlns:a16="http://schemas.microsoft.com/office/drawing/2014/main" id="{BA7C85E9-3463-4C39-A5A7-191E722078EA}"/>
              </a:ext>
            </a:extLst>
          </p:cNvPr>
          <p:cNvSpPr>
            <a:spLocks noGrp="1"/>
          </p:cNvSpPr>
          <p:nvPr>
            <p:ph type="ftr" sz="quarter" idx="10"/>
          </p:nvPr>
        </p:nvSpPr>
        <p:spPr>
          <a:xfrm>
            <a:off x="618649" y="4733844"/>
            <a:ext cx="3151664" cy="123111"/>
          </a:xfrm>
        </p:spPr>
        <p:txBody>
          <a:bodyPr/>
          <a:lstStyle/>
          <a:p>
            <a:r>
              <a:rPr lang="en-US" noProof="0" dirty="0"/>
              <a:t>Presentation title</a:t>
            </a:r>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6</a:t>
            </a:fld>
            <a:endParaRPr lang="en-US" noProof="0" dirty="0"/>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370375" y="770860"/>
            <a:ext cx="8773625" cy="2539005"/>
          </a:xfrm>
        </p:spPr>
        <p:txBody>
          <a:bodyPr/>
          <a:lstStyle/>
          <a:p>
            <a:pPr marL="0" indent="0">
              <a:buNone/>
            </a:pPr>
            <a:endParaRPr lang="en-US" noProof="0" dirty="0"/>
          </a:p>
          <a:p>
            <a:pPr lvl="0"/>
            <a:endParaRPr lang="en-US" noProof="0" dirty="0"/>
          </a:p>
          <a:p>
            <a:endParaRPr lang="en-US" dirty="0"/>
          </a:p>
        </p:txBody>
      </p:sp>
      <p:pic>
        <p:nvPicPr>
          <p:cNvPr id="10" name="Picture 9">
            <a:extLst>
              <a:ext uri="{FF2B5EF4-FFF2-40B4-BE49-F238E27FC236}">
                <a16:creationId xmlns:a16="http://schemas.microsoft.com/office/drawing/2014/main" id="{FF5FCA13-E8B9-1CEB-D7BA-F5CBB677C3CF}"/>
              </a:ext>
            </a:extLst>
          </p:cNvPr>
          <p:cNvPicPr>
            <a:picLocks noChangeAspect="1"/>
          </p:cNvPicPr>
          <p:nvPr/>
        </p:nvPicPr>
        <p:blipFill>
          <a:blip r:embed="rId6"/>
          <a:stretch>
            <a:fillRect/>
          </a:stretch>
        </p:blipFill>
        <p:spPr>
          <a:xfrm>
            <a:off x="459343" y="770860"/>
            <a:ext cx="7772820" cy="3931339"/>
          </a:xfrm>
          <a:prstGeom prst="rect">
            <a:avLst/>
          </a:prstGeom>
        </p:spPr>
      </p:pic>
    </p:spTree>
    <p:extLst>
      <p:ext uri="{BB962C8B-B14F-4D97-AF65-F5344CB8AC3E}">
        <p14:creationId xmlns:p14="http://schemas.microsoft.com/office/powerpoint/2010/main" val="16946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20" y="303212"/>
            <a:ext cx="6747534" cy="615553"/>
          </a:xfrm>
        </p:spPr>
        <p:txBody>
          <a:bodyPr vert="horz"/>
          <a:lstStyle/>
          <a:p>
            <a:r>
              <a:rPr lang="de-DE" dirty="0"/>
              <a:t>ML MODEL Chosen - CATBOOST </a:t>
            </a:r>
            <a:r>
              <a:rPr lang="en-US" dirty="0"/>
              <a:t> </a:t>
            </a:r>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7</a:t>
            </a:fld>
            <a:endParaRPr lang="en-US" noProof="0" dirty="0"/>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370375" y="770860"/>
            <a:ext cx="8773625" cy="2539005"/>
          </a:xfrm>
        </p:spPr>
        <p:txBody>
          <a:bodyPr/>
          <a:lstStyle/>
          <a:p>
            <a:pPr marL="0" indent="0">
              <a:buNone/>
            </a:pPr>
            <a:endParaRPr lang="en-US" noProof="0" dirty="0"/>
          </a:p>
          <a:p>
            <a:pPr lvl="0"/>
            <a:endParaRPr lang="en-US" noProof="0" dirty="0"/>
          </a:p>
          <a:p>
            <a:endParaRPr lang="en-US" dirty="0"/>
          </a:p>
        </p:txBody>
      </p:sp>
      <p:graphicFrame>
        <p:nvGraphicFramePr>
          <p:cNvPr id="5" name="Table 4">
            <a:extLst>
              <a:ext uri="{FF2B5EF4-FFF2-40B4-BE49-F238E27FC236}">
                <a16:creationId xmlns:a16="http://schemas.microsoft.com/office/drawing/2014/main" id="{05D6347A-0513-6425-F40F-66C97378DBF5}"/>
              </a:ext>
            </a:extLst>
          </p:cNvPr>
          <p:cNvGraphicFramePr>
            <a:graphicFrameLocks noGrp="1"/>
          </p:cNvGraphicFramePr>
          <p:nvPr>
            <p:extLst>
              <p:ext uri="{D42A27DB-BD31-4B8C-83A1-F6EECF244321}">
                <p14:modId xmlns:p14="http://schemas.microsoft.com/office/powerpoint/2010/main" val="3487933075"/>
              </p:ext>
            </p:extLst>
          </p:nvPr>
        </p:nvGraphicFramePr>
        <p:xfrm>
          <a:off x="300038" y="791554"/>
          <a:ext cx="8403250" cy="3637919"/>
        </p:xfrm>
        <a:graphic>
          <a:graphicData uri="http://schemas.openxmlformats.org/drawingml/2006/table">
            <a:tbl>
              <a:tblPr/>
              <a:tblGrid>
                <a:gridCol w="1915625">
                  <a:extLst>
                    <a:ext uri="{9D8B030D-6E8A-4147-A177-3AD203B41FA5}">
                      <a16:colId xmlns:a16="http://schemas.microsoft.com/office/drawing/2014/main" val="444830316"/>
                    </a:ext>
                  </a:extLst>
                </a:gridCol>
                <a:gridCol w="6487625">
                  <a:extLst>
                    <a:ext uri="{9D8B030D-6E8A-4147-A177-3AD203B41FA5}">
                      <a16:colId xmlns:a16="http://schemas.microsoft.com/office/drawing/2014/main" val="3096939599"/>
                    </a:ext>
                  </a:extLst>
                </a:gridCol>
              </a:tblGrid>
              <a:tr h="216797">
                <a:tc>
                  <a:txBody>
                    <a:bodyPr/>
                    <a:lstStyle/>
                    <a:p>
                      <a:r>
                        <a:rPr lang="en-US" sz="1200" b="1" dirty="0">
                          <a:solidFill>
                            <a:schemeClr val="tx1"/>
                          </a:solidFill>
                        </a:rPr>
                        <a:t>Benefit</a:t>
                      </a:r>
                    </a:p>
                  </a:txBody>
                  <a:tcPr marL="31217" marR="31217" marT="15608" marB="15608" anchor="ctr">
                    <a:lnL>
                      <a:noFill/>
                    </a:lnL>
                    <a:lnR>
                      <a:noFill/>
                    </a:lnR>
                    <a:lnT>
                      <a:noFill/>
                    </a:lnT>
                    <a:lnB>
                      <a:noFill/>
                    </a:lnB>
                    <a:solidFill>
                      <a:srgbClr val="F9E7E7"/>
                    </a:solidFill>
                  </a:tcPr>
                </a:tc>
                <a:tc>
                  <a:txBody>
                    <a:bodyPr/>
                    <a:lstStyle/>
                    <a:p>
                      <a:r>
                        <a:rPr lang="en-US" sz="1200" b="1" dirty="0">
                          <a:solidFill>
                            <a:schemeClr val="tx1"/>
                          </a:solidFill>
                        </a:rPr>
                        <a:t>Description</a:t>
                      </a:r>
                    </a:p>
                  </a:txBody>
                  <a:tcPr marL="31217" marR="31217" marT="15608" marB="15608" anchor="ctr">
                    <a:lnL>
                      <a:noFill/>
                    </a:lnL>
                    <a:lnR>
                      <a:noFill/>
                    </a:lnR>
                    <a:lnT>
                      <a:noFill/>
                    </a:lnT>
                    <a:lnB>
                      <a:noFill/>
                    </a:lnB>
                    <a:solidFill>
                      <a:srgbClr val="F9E7E7"/>
                    </a:solidFill>
                  </a:tcPr>
                </a:tc>
                <a:extLst>
                  <a:ext uri="{0D108BD9-81ED-4DB2-BD59-A6C34878D82A}">
                    <a16:rowId xmlns:a16="http://schemas.microsoft.com/office/drawing/2014/main" val="703692122"/>
                  </a:ext>
                </a:extLst>
              </a:tr>
              <a:tr h="396736">
                <a:tc>
                  <a:txBody>
                    <a:bodyPr/>
                    <a:lstStyle/>
                    <a:p>
                      <a:r>
                        <a:rPr lang="en-US" sz="1000" b="1" dirty="0"/>
                        <a:t>Handling Categorical Features</a:t>
                      </a:r>
                      <a:endParaRPr lang="en-US" sz="1000" dirty="0"/>
                    </a:p>
                  </a:txBody>
                  <a:tcPr marL="31217" marR="31217" marT="15608" marB="15608" anchor="ctr">
                    <a:lnL>
                      <a:noFill/>
                    </a:lnL>
                    <a:lnR>
                      <a:noFill/>
                    </a:lnR>
                    <a:lnT>
                      <a:noFill/>
                    </a:lnT>
                    <a:lnB>
                      <a:noFill/>
                    </a:lnB>
                    <a:noFill/>
                  </a:tcPr>
                </a:tc>
                <a:tc>
                  <a:txBody>
                    <a:bodyPr/>
                    <a:lstStyle/>
                    <a:p>
                      <a:r>
                        <a:rPr lang="en-US" sz="1000" dirty="0" err="1"/>
                        <a:t>CatBoost</a:t>
                      </a:r>
                      <a:r>
                        <a:rPr lang="en-US" sz="1000" dirty="0"/>
                        <a:t> natively handles categorical features without requiring extensive preprocessing such as one-hot encoding or label encoding.</a:t>
                      </a:r>
                    </a:p>
                  </a:txBody>
                  <a:tcPr marL="31217" marR="31217" marT="15608" marB="15608" anchor="ctr">
                    <a:lnL>
                      <a:noFill/>
                    </a:lnL>
                    <a:lnR>
                      <a:noFill/>
                    </a:lnR>
                    <a:lnT>
                      <a:noFill/>
                    </a:lnT>
                    <a:lnB>
                      <a:noFill/>
                    </a:lnB>
                    <a:noFill/>
                  </a:tcPr>
                </a:tc>
                <a:extLst>
                  <a:ext uri="{0D108BD9-81ED-4DB2-BD59-A6C34878D82A}">
                    <a16:rowId xmlns:a16="http://schemas.microsoft.com/office/drawing/2014/main" val="3314983089"/>
                  </a:ext>
                </a:extLst>
              </a:tr>
              <a:tr h="451504">
                <a:tc>
                  <a:txBody>
                    <a:bodyPr/>
                    <a:lstStyle/>
                    <a:p>
                      <a:r>
                        <a:rPr lang="en-US" sz="1000" b="1"/>
                        <a:t>Performance</a:t>
                      </a:r>
                      <a:endParaRPr lang="en-US" sz="1000"/>
                    </a:p>
                  </a:txBody>
                  <a:tcPr marL="31217" marR="31217" marT="15608" marB="15608" anchor="ctr">
                    <a:lnL>
                      <a:noFill/>
                    </a:lnL>
                    <a:lnR>
                      <a:noFill/>
                    </a:lnR>
                    <a:lnT>
                      <a:noFill/>
                    </a:lnT>
                    <a:lnB>
                      <a:noFill/>
                    </a:lnB>
                    <a:noFill/>
                  </a:tcPr>
                </a:tc>
                <a:tc>
                  <a:txBody>
                    <a:bodyPr/>
                    <a:lstStyle/>
                    <a:p>
                      <a:r>
                        <a:rPr lang="en-US" sz="1000"/>
                        <a:t>CatBoost often outperforms other gradient boosting algorithms like XGBoost and LightGBM on datasets with categorical features, providing better accuracy and generalization.</a:t>
                      </a:r>
                    </a:p>
                  </a:txBody>
                  <a:tcPr marL="31217" marR="31217" marT="15608" marB="15608" anchor="ctr">
                    <a:lnL>
                      <a:noFill/>
                    </a:lnL>
                    <a:lnR>
                      <a:noFill/>
                    </a:lnR>
                    <a:lnT>
                      <a:noFill/>
                    </a:lnT>
                    <a:lnB>
                      <a:noFill/>
                    </a:lnB>
                    <a:noFill/>
                  </a:tcPr>
                </a:tc>
                <a:extLst>
                  <a:ext uri="{0D108BD9-81ED-4DB2-BD59-A6C34878D82A}">
                    <a16:rowId xmlns:a16="http://schemas.microsoft.com/office/drawing/2014/main" val="21917358"/>
                  </a:ext>
                </a:extLst>
              </a:tr>
              <a:tr h="396736">
                <a:tc>
                  <a:txBody>
                    <a:bodyPr/>
                    <a:lstStyle/>
                    <a:p>
                      <a:r>
                        <a:rPr lang="en-US" sz="1000" b="1" dirty="0"/>
                        <a:t>Ease of Use</a:t>
                      </a:r>
                      <a:endParaRPr lang="en-US" sz="1000" dirty="0"/>
                    </a:p>
                  </a:txBody>
                  <a:tcPr marL="31217" marR="31217" marT="15608" marB="15608" anchor="ctr">
                    <a:lnL>
                      <a:noFill/>
                    </a:lnL>
                    <a:lnR>
                      <a:noFill/>
                    </a:lnR>
                    <a:lnT>
                      <a:noFill/>
                    </a:lnT>
                    <a:lnB>
                      <a:noFill/>
                    </a:lnB>
                    <a:noFill/>
                  </a:tcPr>
                </a:tc>
                <a:tc>
                  <a:txBody>
                    <a:bodyPr/>
                    <a:lstStyle/>
                    <a:p>
                      <a:r>
                        <a:rPr lang="en-US" sz="1000" dirty="0" err="1"/>
                        <a:t>CatBoost</a:t>
                      </a:r>
                      <a:r>
                        <a:rPr lang="en-US" sz="1000" dirty="0"/>
                        <a:t> requires minimal feature engineering, saving time and effort. You simply need to specify which features are categorical, and the model handles the rest.</a:t>
                      </a:r>
                    </a:p>
                  </a:txBody>
                  <a:tcPr marL="31217" marR="31217" marT="15608" marB="15608" anchor="ctr">
                    <a:lnL>
                      <a:noFill/>
                    </a:lnL>
                    <a:lnR>
                      <a:noFill/>
                    </a:lnR>
                    <a:lnT>
                      <a:noFill/>
                    </a:lnT>
                    <a:lnB>
                      <a:noFill/>
                    </a:lnB>
                    <a:noFill/>
                  </a:tcPr>
                </a:tc>
                <a:extLst>
                  <a:ext uri="{0D108BD9-81ED-4DB2-BD59-A6C34878D82A}">
                    <a16:rowId xmlns:a16="http://schemas.microsoft.com/office/drawing/2014/main" val="520248707"/>
                  </a:ext>
                </a:extLst>
              </a:tr>
              <a:tr h="451504">
                <a:tc>
                  <a:txBody>
                    <a:bodyPr/>
                    <a:lstStyle/>
                    <a:p>
                      <a:r>
                        <a:rPr lang="en-US" sz="1000" b="1"/>
                        <a:t>Speed</a:t>
                      </a:r>
                      <a:endParaRPr lang="en-US" sz="1000"/>
                    </a:p>
                  </a:txBody>
                  <a:tcPr marL="31217" marR="31217" marT="15608" marB="15608" anchor="ctr">
                    <a:lnL>
                      <a:noFill/>
                    </a:lnL>
                    <a:lnR>
                      <a:noFill/>
                    </a:lnR>
                    <a:lnT>
                      <a:noFill/>
                    </a:lnT>
                    <a:lnB>
                      <a:noFill/>
                    </a:lnB>
                    <a:noFill/>
                  </a:tcPr>
                </a:tc>
                <a:tc>
                  <a:txBody>
                    <a:bodyPr/>
                    <a:lstStyle/>
                    <a:p>
                      <a:r>
                        <a:rPr lang="en-US" sz="1000"/>
                        <a:t>CatBoost is designed to be fast both during training and inference, using an efficient implementation of gradient boosting that leverages both CPU and GPU for faster computation.</a:t>
                      </a:r>
                    </a:p>
                  </a:txBody>
                  <a:tcPr marL="31217" marR="31217" marT="15608" marB="15608" anchor="ctr">
                    <a:lnL>
                      <a:noFill/>
                    </a:lnL>
                    <a:lnR>
                      <a:noFill/>
                    </a:lnR>
                    <a:lnT>
                      <a:noFill/>
                    </a:lnT>
                    <a:lnB>
                      <a:noFill/>
                    </a:lnB>
                    <a:noFill/>
                  </a:tcPr>
                </a:tc>
                <a:extLst>
                  <a:ext uri="{0D108BD9-81ED-4DB2-BD59-A6C34878D82A}">
                    <a16:rowId xmlns:a16="http://schemas.microsoft.com/office/drawing/2014/main" val="4058233287"/>
                  </a:ext>
                </a:extLst>
              </a:tr>
              <a:tr h="396736">
                <a:tc>
                  <a:txBody>
                    <a:bodyPr/>
                    <a:lstStyle/>
                    <a:p>
                      <a:r>
                        <a:rPr lang="en-US" sz="1000" b="1"/>
                        <a:t>Robustness to Overfitting</a:t>
                      </a:r>
                      <a:endParaRPr lang="en-US" sz="1000"/>
                    </a:p>
                  </a:txBody>
                  <a:tcPr marL="31217" marR="31217" marT="15608" marB="15608" anchor="ctr">
                    <a:lnL>
                      <a:noFill/>
                    </a:lnL>
                    <a:lnR>
                      <a:noFill/>
                    </a:lnR>
                    <a:lnT>
                      <a:noFill/>
                    </a:lnT>
                    <a:lnB>
                      <a:noFill/>
                    </a:lnB>
                    <a:noFill/>
                  </a:tcPr>
                </a:tc>
                <a:tc>
                  <a:txBody>
                    <a:bodyPr/>
                    <a:lstStyle/>
                    <a:p>
                      <a:r>
                        <a:rPr lang="en-US" sz="1000"/>
                        <a:t>CatBoost incorporates techniques such as ordered boosting, which helps in reducing overfitting and leads to better model performance on unseen data.</a:t>
                      </a:r>
                    </a:p>
                  </a:txBody>
                  <a:tcPr marL="31217" marR="31217" marT="15608" marB="15608" anchor="ctr">
                    <a:lnL>
                      <a:noFill/>
                    </a:lnL>
                    <a:lnR>
                      <a:noFill/>
                    </a:lnR>
                    <a:lnT>
                      <a:noFill/>
                    </a:lnT>
                    <a:lnB>
                      <a:noFill/>
                    </a:lnB>
                    <a:noFill/>
                  </a:tcPr>
                </a:tc>
                <a:extLst>
                  <a:ext uri="{0D108BD9-81ED-4DB2-BD59-A6C34878D82A}">
                    <a16:rowId xmlns:a16="http://schemas.microsoft.com/office/drawing/2014/main" val="260562455"/>
                  </a:ext>
                </a:extLst>
              </a:tr>
              <a:tr h="534434">
                <a:tc>
                  <a:txBody>
                    <a:bodyPr/>
                    <a:lstStyle/>
                    <a:p>
                      <a:r>
                        <a:rPr lang="en-US" sz="1000" b="1"/>
                        <a:t>Interpretability</a:t>
                      </a:r>
                      <a:endParaRPr lang="en-US" sz="1000"/>
                    </a:p>
                  </a:txBody>
                  <a:tcPr marL="31217" marR="31217" marT="15608" marB="15608" anchor="ctr">
                    <a:lnL>
                      <a:noFill/>
                    </a:lnL>
                    <a:lnR>
                      <a:noFill/>
                    </a:lnR>
                    <a:lnT>
                      <a:noFill/>
                    </a:lnT>
                    <a:lnB>
                      <a:noFill/>
                    </a:lnB>
                    <a:noFill/>
                  </a:tcPr>
                </a:tc>
                <a:tc>
                  <a:txBody>
                    <a:bodyPr/>
                    <a:lstStyle/>
                    <a:p>
                      <a:r>
                        <a:rPr lang="en-US" sz="1000" dirty="0" err="1"/>
                        <a:t>CatBoost</a:t>
                      </a:r>
                      <a:r>
                        <a:rPr lang="en-US" sz="1000" dirty="0"/>
                        <a:t> provides tools for model interpretation, such as feature importance and visualizations of the decision-making process, aiding in understanding how the model uses the features to make predictions.</a:t>
                      </a:r>
                    </a:p>
                  </a:txBody>
                  <a:tcPr marL="31217" marR="31217" marT="15608" marB="15608" anchor="ctr">
                    <a:lnL>
                      <a:noFill/>
                    </a:lnL>
                    <a:lnR>
                      <a:noFill/>
                    </a:lnR>
                    <a:lnT>
                      <a:noFill/>
                    </a:lnT>
                    <a:lnB>
                      <a:noFill/>
                    </a:lnB>
                    <a:noFill/>
                  </a:tcPr>
                </a:tc>
                <a:extLst>
                  <a:ext uri="{0D108BD9-81ED-4DB2-BD59-A6C34878D82A}">
                    <a16:rowId xmlns:a16="http://schemas.microsoft.com/office/drawing/2014/main" val="3017677447"/>
                  </a:ext>
                </a:extLst>
              </a:tr>
              <a:tr h="396736">
                <a:tc>
                  <a:txBody>
                    <a:bodyPr/>
                    <a:lstStyle/>
                    <a:p>
                      <a:r>
                        <a:rPr lang="en-US" sz="1000" b="1"/>
                        <a:t>Handling of Missing Values</a:t>
                      </a:r>
                      <a:endParaRPr lang="en-US" sz="1000"/>
                    </a:p>
                  </a:txBody>
                  <a:tcPr marL="31217" marR="31217" marT="15608" marB="15608" anchor="ctr">
                    <a:lnL>
                      <a:noFill/>
                    </a:lnL>
                    <a:lnR>
                      <a:noFill/>
                    </a:lnR>
                    <a:lnT>
                      <a:noFill/>
                    </a:lnT>
                    <a:lnB>
                      <a:noFill/>
                    </a:lnB>
                    <a:noFill/>
                  </a:tcPr>
                </a:tc>
                <a:tc>
                  <a:txBody>
                    <a:bodyPr/>
                    <a:lstStyle/>
                    <a:p>
                      <a:r>
                        <a:rPr lang="en-US" sz="1000"/>
                        <a:t>CatBoost can handle missing values internally, which is beneficial if your dataset has missing values and you prefer not to impute them manually.</a:t>
                      </a:r>
                    </a:p>
                  </a:txBody>
                  <a:tcPr marL="31217" marR="31217" marT="15608" marB="15608" anchor="ctr">
                    <a:lnL>
                      <a:noFill/>
                    </a:lnL>
                    <a:lnR>
                      <a:noFill/>
                    </a:lnR>
                    <a:lnT>
                      <a:noFill/>
                    </a:lnT>
                    <a:lnB>
                      <a:noFill/>
                    </a:lnB>
                    <a:noFill/>
                  </a:tcPr>
                </a:tc>
                <a:extLst>
                  <a:ext uri="{0D108BD9-81ED-4DB2-BD59-A6C34878D82A}">
                    <a16:rowId xmlns:a16="http://schemas.microsoft.com/office/drawing/2014/main" val="2109621793"/>
                  </a:ext>
                </a:extLst>
              </a:tr>
              <a:tr h="396736">
                <a:tc>
                  <a:txBody>
                    <a:bodyPr/>
                    <a:lstStyle/>
                    <a:p>
                      <a:r>
                        <a:rPr lang="en-US" sz="1000" b="1"/>
                        <a:t>Support for Numerical Features</a:t>
                      </a:r>
                      <a:endParaRPr lang="en-US" sz="1000"/>
                    </a:p>
                  </a:txBody>
                  <a:tcPr marL="31217" marR="31217" marT="15608" marB="15608" anchor="ctr">
                    <a:lnL>
                      <a:noFill/>
                    </a:lnL>
                    <a:lnR>
                      <a:noFill/>
                    </a:lnR>
                    <a:lnT>
                      <a:noFill/>
                    </a:lnT>
                    <a:lnB>
                      <a:noFill/>
                    </a:lnB>
                    <a:noFill/>
                  </a:tcPr>
                </a:tc>
                <a:tc>
                  <a:txBody>
                    <a:bodyPr/>
                    <a:lstStyle/>
                    <a:p>
                      <a:r>
                        <a:rPr lang="en-US" sz="1000" dirty="0"/>
                        <a:t>Although designed for categorical features, </a:t>
                      </a:r>
                      <a:r>
                        <a:rPr lang="en-US" sz="1000" dirty="0" err="1"/>
                        <a:t>CatBoost</a:t>
                      </a:r>
                      <a:r>
                        <a:rPr lang="en-US" sz="1000" dirty="0"/>
                        <a:t> can still effectively handle numerical features, making it versatile for mixed data types.</a:t>
                      </a:r>
                    </a:p>
                  </a:txBody>
                  <a:tcPr marL="31217" marR="31217" marT="15608" marB="15608" anchor="ctr">
                    <a:lnL>
                      <a:noFill/>
                    </a:lnL>
                    <a:lnR>
                      <a:noFill/>
                    </a:lnR>
                    <a:lnT>
                      <a:noFill/>
                    </a:lnT>
                    <a:lnB>
                      <a:noFill/>
                    </a:lnB>
                    <a:noFill/>
                  </a:tcPr>
                </a:tc>
                <a:extLst>
                  <a:ext uri="{0D108BD9-81ED-4DB2-BD59-A6C34878D82A}">
                    <a16:rowId xmlns:a16="http://schemas.microsoft.com/office/drawing/2014/main" val="3209769947"/>
                  </a:ext>
                </a:extLst>
              </a:tr>
            </a:tbl>
          </a:graphicData>
        </a:graphic>
      </p:graphicFrame>
    </p:spTree>
    <p:extLst>
      <p:ext uri="{BB962C8B-B14F-4D97-AF65-F5344CB8AC3E}">
        <p14:creationId xmlns:p14="http://schemas.microsoft.com/office/powerpoint/2010/main" val="402687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302419" y="303212"/>
            <a:ext cx="8318069" cy="615553"/>
          </a:xfrm>
        </p:spPr>
        <p:txBody>
          <a:bodyPr vert="horz"/>
          <a:lstStyle/>
          <a:p>
            <a:r>
              <a:rPr lang="de-DE" dirty="0"/>
              <a:t>PERFORMANCE METRICS – MAE (MEAN ABSOLUTE ERROR) </a:t>
            </a:r>
            <a:endParaRPr lang="en-US" dirty="0"/>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8</a:t>
            </a:fld>
            <a:endParaRPr lang="en-US" noProof="0" dirty="0"/>
          </a:p>
        </p:txBody>
      </p:sp>
      <p:sp>
        <p:nvSpPr>
          <p:cNvPr id="8" name="Textplatzhalter 7">
            <a:extLst>
              <a:ext uri="{FF2B5EF4-FFF2-40B4-BE49-F238E27FC236}">
                <a16:creationId xmlns:a16="http://schemas.microsoft.com/office/drawing/2014/main" id="{6828AF84-7ADB-4CAB-A5C4-557D7BE6F0E5}"/>
              </a:ext>
            </a:extLst>
          </p:cNvPr>
          <p:cNvSpPr>
            <a:spLocks noGrp="1"/>
          </p:cNvSpPr>
          <p:nvPr>
            <p:ph type="body" sz="quarter" idx="13"/>
          </p:nvPr>
        </p:nvSpPr>
        <p:spPr>
          <a:xfrm>
            <a:off x="370375" y="770860"/>
            <a:ext cx="8773625" cy="2539005"/>
          </a:xfrm>
        </p:spPr>
        <p:txBody>
          <a:bodyPr/>
          <a:lstStyle/>
          <a:p>
            <a:pPr marL="0" indent="0">
              <a:buNone/>
            </a:pPr>
            <a:endParaRPr lang="en-US" noProof="0" dirty="0"/>
          </a:p>
          <a:p>
            <a:pPr lvl="0"/>
            <a:endParaRPr lang="en-US" noProof="0" dirty="0"/>
          </a:p>
          <a:p>
            <a:endParaRPr lang="en-US" dirty="0"/>
          </a:p>
        </p:txBody>
      </p:sp>
      <p:graphicFrame>
        <p:nvGraphicFramePr>
          <p:cNvPr id="5" name="Table 4">
            <a:extLst>
              <a:ext uri="{FF2B5EF4-FFF2-40B4-BE49-F238E27FC236}">
                <a16:creationId xmlns:a16="http://schemas.microsoft.com/office/drawing/2014/main" id="{17B841B6-8A60-7908-085C-C42B6BB5BCAB}"/>
              </a:ext>
            </a:extLst>
          </p:cNvPr>
          <p:cNvGraphicFramePr>
            <a:graphicFrameLocks noGrp="1"/>
          </p:cNvGraphicFramePr>
          <p:nvPr>
            <p:extLst>
              <p:ext uri="{D42A27DB-BD31-4B8C-83A1-F6EECF244321}">
                <p14:modId xmlns:p14="http://schemas.microsoft.com/office/powerpoint/2010/main" val="2742375291"/>
              </p:ext>
            </p:extLst>
          </p:nvPr>
        </p:nvGraphicFramePr>
        <p:xfrm>
          <a:off x="300038" y="918766"/>
          <a:ext cx="8019369" cy="3628775"/>
        </p:xfrm>
        <a:graphic>
          <a:graphicData uri="http://schemas.openxmlformats.org/drawingml/2006/table">
            <a:tbl>
              <a:tblPr/>
              <a:tblGrid>
                <a:gridCol w="2096798">
                  <a:extLst>
                    <a:ext uri="{9D8B030D-6E8A-4147-A177-3AD203B41FA5}">
                      <a16:colId xmlns:a16="http://schemas.microsoft.com/office/drawing/2014/main" val="156291002"/>
                    </a:ext>
                  </a:extLst>
                </a:gridCol>
                <a:gridCol w="5922571">
                  <a:extLst>
                    <a:ext uri="{9D8B030D-6E8A-4147-A177-3AD203B41FA5}">
                      <a16:colId xmlns:a16="http://schemas.microsoft.com/office/drawing/2014/main" val="4288544906"/>
                    </a:ext>
                  </a:extLst>
                </a:gridCol>
              </a:tblGrid>
              <a:tr h="191651">
                <a:tc>
                  <a:txBody>
                    <a:bodyPr/>
                    <a:lstStyle/>
                    <a:p>
                      <a:r>
                        <a:rPr lang="en-US" sz="1200" b="1" dirty="0">
                          <a:solidFill>
                            <a:schemeClr val="tx1"/>
                          </a:solidFill>
                        </a:rPr>
                        <a:t>Reason</a:t>
                      </a:r>
                      <a:endParaRPr lang="en-US" sz="1200" dirty="0">
                        <a:solidFill>
                          <a:schemeClr val="tx1"/>
                        </a:solidFill>
                      </a:endParaRPr>
                    </a:p>
                  </a:txBody>
                  <a:tcPr marL="35552" marR="35552" marT="17776" marB="17776" anchor="ctr">
                    <a:lnL>
                      <a:noFill/>
                    </a:lnL>
                    <a:lnR>
                      <a:noFill/>
                    </a:lnR>
                    <a:lnT>
                      <a:noFill/>
                    </a:lnT>
                    <a:lnB>
                      <a:noFill/>
                    </a:lnB>
                    <a:solidFill>
                      <a:srgbClr val="F9E7E7"/>
                    </a:solidFill>
                  </a:tcPr>
                </a:tc>
                <a:tc>
                  <a:txBody>
                    <a:bodyPr/>
                    <a:lstStyle/>
                    <a:p>
                      <a:r>
                        <a:rPr lang="en-US" sz="1200" b="1" dirty="0">
                          <a:solidFill>
                            <a:schemeClr val="tx1"/>
                          </a:solidFill>
                        </a:rPr>
                        <a:t>Description</a:t>
                      </a:r>
                      <a:endParaRPr lang="en-US" sz="1200" dirty="0">
                        <a:solidFill>
                          <a:schemeClr val="tx1"/>
                        </a:solidFill>
                      </a:endParaRPr>
                    </a:p>
                  </a:txBody>
                  <a:tcPr marL="35552" marR="35552" marT="17776" marB="17776" anchor="ctr">
                    <a:lnL>
                      <a:noFill/>
                    </a:lnL>
                    <a:lnR>
                      <a:noFill/>
                    </a:lnR>
                    <a:lnT>
                      <a:noFill/>
                    </a:lnT>
                    <a:lnB>
                      <a:noFill/>
                    </a:lnB>
                    <a:solidFill>
                      <a:srgbClr val="F9E7E7"/>
                    </a:solidFill>
                  </a:tcPr>
                </a:tc>
                <a:extLst>
                  <a:ext uri="{0D108BD9-81ED-4DB2-BD59-A6C34878D82A}">
                    <a16:rowId xmlns:a16="http://schemas.microsoft.com/office/drawing/2014/main" val="4051654760"/>
                  </a:ext>
                </a:extLst>
              </a:tr>
              <a:tr h="434714">
                <a:tc>
                  <a:txBody>
                    <a:bodyPr/>
                    <a:lstStyle/>
                    <a:p>
                      <a:r>
                        <a:rPr lang="en-US" sz="1000" b="1" dirty="0"/>
                        <a:t>Simplicity</a:t>
                      </a:r>
                      <a:endParaRPr lang="en-US" sz="1000" dirty="0"/>
                    </a:p>
                  </a:txBody>
                  <a:tcPr marL="35552" marR="35552" marT="17776" marB="17776" anchor="ctr">
                    <a:lnL>
                      <a:noFill/>
                    </a:lnL>
                    <a:lnR>
                      <a:noFill/>
                    </a:lnR>
                    <a:lnT>
                      <a:noFill/>
                    </a:lnT>
                    <a:lnB>
                      <a:noFill/>
                    </a:lnB>
                    <a:noFill/>
                  </a:tcPr>
                </a:tc>
                <a:tc>
                  <a:txBody>
                    <a:bodyPr/>
                    <a:lstStyle/>
                    <a:p>
                      <a:r>
                        <a:rPr lang="en-US" sz="1000"/>
                        <a:t>MAE is easy to understand and interpret. It represents the average absolute difference between the predicted values and the actual values.</a:t>
                      </a:r>
                    </a:p>
                  </a:txBody>
                  <a:tcPr marL="35552" marR="35552" marT="17776" marB="17776" anchor="ctr">
                    <a:lnL>
                      <a:noFill/>
                    </a:lnL>
                    <a:lnR>
                      <a:noFill/>
                    </a:lnR>
                    <a:lnT>
                      <a:noFill/>
                    </a:lnT>
                    <a:lnB>
                      <a:noFill/>
                    </a:lnB>
                    <a:noFill/>
                  </a:tcPr>
                </a:tc>
                <a:extLst>
                  <a:ext uri="{0D108BD9-81ED-4DB2-BD59-A6C34878D82A}">
                    <a16:rowId xmlns:a16="http://schemas.microsoft.com/office/drawing/2014/main" val="4237732503"/>
                  </a:ext>
                </a:extLst>
              </a:tr>
              <a:tr h="434714">
                <a:tc>
                  <a:txBody>
                    <a:bodyPr/>
                    <a:lstStyle/>
                    <a:p>
                      <a:r>
                        <a:rPr lang="en-US" sz="1000" b="1"/>
                        <a:t>Robustness to Outliers</a:t>
                      </a:r>
                      <a:endParaRPr lang="en-US" sz="1000"/>
                    </a:p>
                  </a:txBody>
                  <a:tcPr marL="35552" marR="35552" marT="17776" marB="17776" anchor="ctr">
                    <a:lnL>
                      <a:noFill/>
                    </a:lnL>
                    <a:lnR>
                      <a:noFill/>
                    </a:lnR>
                    <a:lnT>
                      <a:noFill/>
                    </a:lnT>
                    <a:lnB>
                      <a:noFill/>
                    </a:lnB>
                    <a:noFill/>
                  </a:tcPr>
                </a:tc>
                <a:tc>
                  <a:txBody>
                    <a:bodyPr/>
                    <a:lstStyle/>
                    <a:p>
                      <a:r>
                        <a:rPr lang="en-US" sz="1000"/>
                        <a:t>Unlike metrics such as Mean Squared Error (MSE), MAE is less sensitive to outliers. Large errors do not disproportionately impact the MAE.</a:t>
                      </a:r>
                    </a:p>
                  </a:txBody>
                  <a:tcPr marL="35552" marR="35552" marT="17776" marB="17776" anchor="ctr">
                    <a:lnL>
                      <a:noFill/>
                    </a:lnL>
                    <a:lnR>
                      <a:noFill/>
                    </a:lnR>
                    <a:lnT>
                      <a:noFill/>
                    </a:lnT>
                    <a:lnB>
                      <a:noFill/>
                    </a:lnB>
                    <a:noFill/>
                  </a:tcPr>
                </a:tc>
                <a:extLst>
                  <a:ext uri="{0D108BD9-81ED-4DB2-BD59-A6C34878D82A}">
                    <a16:rowId xmlns:a16="http://schemas.microsoft.com/office/drawing/2014/main" val="3218934426"/>
                  </a:ext>
                </a:extLst>
              </a:tr>
              <a:tr h="434714">
                <a:tc>
                  <a:txBody>
                    <a:bodyPr/>
                    <a:lstStyle/>
                    <a:p>
                      <a:r>
                        <a:rPr lang="en-US" sz="1000" b="1"/>
                        <a:t>Directly Reflects Errors</a:t>
                      </a:r>
                      <a:endParaRPr lang="en-US" sz="1000"/>
                    </a:p>
                  </a:txBody>
                  <a:tcPr marL="35552" marR="35552" marT="17776" marB="17776" anchor="ctr">
                    <a:lnL>
                      <a:noFill/>
                    </a:lnL>
                    <a:lnR>
                      <a:noFill/>
                    </a:lnR>
                    <a:lnT>
                      <a:noFill/>
                    </a:lnT>
                    <a:lnB>
                      <a:noFill/>
                    </a:lnB>
                    <a:noFill/>
                  </a:tcPr>
                </a:tc>
                <a:tc>
                  <a:txBody>
                    <a:bodyPr/>
                    <a:lstStyle/>
                    <a:p>
                      <a:r>
                        <a:rPr lang="en-US" sz="1000"/>
                        <a:t>MAE provides a straightforward measure of prediction accuracy by reflecting the average magnitude of errors in a direct and interpretable way.</a:t>
                      </a:r>
                    </a:p>
                  </a:txBody>
                  <a:tcPr marL="35552" marR="35552" marT="17776" marB="17776" anchor="ctr">
                    <a:lnL>
                      <a:noFill/>
                    </a:lnL>
                    <a:lnR>
                      <a:noFill/>
                    </a:lnR>
                    <a:lnT>
                      <a:noFill/>
                    </a:lnT>
                    <a:lnB>
                      <a:noFill/>
                    </a:lnB>
                    <a:noFill/>
                  </a:tcPr>
                </a:tc>
                <a:extLst>
                  <a:ext uri="{0D108BD9-81ED-4DB2-BD59-A6C34878D82A}">
                    <a16:rowId xmlns:a16="http://schemas.microsoft.com/office/drawing/2014/main" val="1613221530"/>
                  </a:ext>
                </a:extLst>
              </a:tr>
              <a:tr h="347051">
                <a:tc>
                  <a:txBody>
                    <a:bodyPr/>
                    <a:lstStyle/>
                    <a:p>
                      <a:r>
                        <a:rPr lang="en-US" sz="1000" b="1"/>
                        <a:t>Linear Scale</a:t>
                      </a:r>
                      <a:endParaRPr lang="en-US" sz="1000"/>
                    </a:p>
                  </a:txBody>
                  <a:tcPr marL="35552" marR="35552" marT="17776" marB="17776" anchor="ctr">
                    <a:lnL>
                      <a:noFill/>
                    </a:lnL>
                    <a:lnR>
                      <a:noFill/>
                    </a:lnR>
                    <a:lnT>
                      <a:noFill/>
                    </a:lnT>
                    <a:lnB>
                      <a:noFill/>
                    </a:lnB>
                    <a:noFill/>
                  </a:tcPr>
                </a:tc>
                <a:tc>
                  <a:txBody>
                    <a:bodyPr/>
                    <a:lstStyle/>
                    <a:p>
                      <a:r>
                        <a:rPr lang="en-US" sz="1000"/>
                        <a:t>MAE is on the same scale as the data being predicted, making it easier to relate to the actual magnitude of the errors.</a:t>
                      </a:r>
                    </a:p>
                  </a:txBody>
                  <a:tcPr marL="35552" marR="35552" marT="17776" marB="17776" anchor="ctr">
                    <a:lnL>
                      <a:noFill/>
                    </a:lnL>
                    <a:lnR>
                      <a:noFill/>
                    </a:lnR>
                    <a:lnT>
                      <a:noFill/>
                    </a:lnT>
                    <a:lnB>
                      <a:noFill/>
                    </a:lnB>
                    <a:noFill/>
                  </a:tcPr>
                </a:tc>
                <a:extLst>
                  <a:ext uri="{0D108BD9-81ED-4DB2-BD59-A6C34878D82A}">
                    <a16:rowId xmlns:a16="http://schemas.microsoft.com/office/drawing/2014/main" val="447849019"/>
                  </a:ext>
                </a:extLst>
              </a:tr>
              <a:tr h="347051">
                <a:tc>
                  <a:txBody>
                    <a:bodyPr/>
                    <a:lstStyle/>
                    <a:p>
                      <a:r>
                        <a:rPr lang="en-US" sz="1000" b="1"/>
                        <a:t>Non-negativity</a:t>
                      </a:r>
                      <a:endParaRPr lang="en-US" sz="1000"/>
                    </a:p>
                  </a:txBody>
                  <a:tcPr marL="35552" marR="35552" marT="17776" marB="17776" anchor="ctr">
                    <a:lnL>
                      <a:noFill/>
                    </a:lnL>
                    <a:lnR>
                      <a:noFill/>
                    </a:lnR>
                    <a:lnT>
                      <a:noFill/>
                    </a:lnT>
                    <a:lnB>
                      <a:noFill/>
                    </a:lnB>
                    <a:noFill/>
                  </a:tcPr>
                </a:tc>
                <a:tc>
                  <a:txBody>
                    <a:bodyPr/>
                    <a:lstStyle/>
                    <a:p>
                      <a:r>
                        <a:rPr lang="en-US" sz="1000"/>
                        <a:t>MAE is always non-negative, and a value of 0 indicates perfect predictions, making it intuitive for evaluating model performance.</a:t>
                      </a:r>
                    </a:p>
                  </a:txBody>
                  <a:tcPr marL="35552" marR="35552" marT="17776" marB="17776" anchor="ctr">
                    <a:lnL>
                      <a:noFill/>
                    </a:lnL>
                    <a:lnR>
                      <a:noFill/>
                    </a:lnR>
                    <a:lnT>
                      <a:noFill/>
                    </a:lnT>
                    <a:lnB>
                      <a:noFill/>
                    </a:lnB>
                    <a:noFill/>
                  </a:tcPr>
                </a:tc>
                <a:extLst>
                  <a:ext uri="{0D108BD9-81ED-4DB2-BD59-A6C34878D82A}">
                    <a16:rowId xmlns:a16="http://schemas.microsoft.com/office/drawing/2014/main" val="945922335"/>
                  </a:ext>
                </a:extLst>
              </a:tr>
              <a:tr h="532524">
                <a:tc>
                  <a:txBody>
                    <a:bodyPr/>
                    <a:lstStyle/>
                    <a:p>
                      <a:r>
                        <a:rPr lang="en-US" sz="1000" b="1"/>
                        <a:t>No Squaring of Errors</a:t>
                      </a:r>
                      <a:endParaRPr lang="en-US" sz="1000"/>
                    </a:p>
                  </a:txBody>
                  <a:tcPr marL="35552" marR="35552" marT="17776" marB="17776" anchor="ctr">
                    <a:lnL>
                      <a:noFill/>
                    </a:lnL>
                    <a:lnR>
                      <a:noFill/>
                    </a:lnR>
                    <a:lnT>
                      <a:noFill/>
                    </a:lnT>
                    <a:lnB>
                      <a:noFill/>
                    </a:lnB>
                    <a:noFill/>
                  </a:tcPr>
                </a:tc>
                <a:tc>
                  <a:txBody>
                    <a:bodyPr/>
                    <a:lstStyle/>
                    <a:p>
                      <a:r>
                        <a:rPr lang="en-US" sz="1000"/>
                        <a:t>Since MAE does not square the errors, it avoids disproportionately penalizing larger errors, offering a more balanced view of model performance across different error magnitudes.</a:t>
                      </a:r>
                    </a:p>
                  </a:txBody>
                  <a:tcPr marL="35552" marR="35552" marT="17776" marB="17776" anchor="ctr">
                    <a:lnL>
                      <a:noFill/>
                    </a:lnL>
                    <a:lnR>
                      <a:noFill/>
                    </a:lnR>
                    <a:lnT>
                      <a:noFill/>
                    </a:lnT>
                    <a:lnB>
                      <a:noFill/>
                    </a:lnB>
                    <a:noFill/>
                  </a:tcPr>
                </a:tc>
                <a:extLst>
                  <a:ext uri="{0D108BD9-81ED-4DB2-BD59-A6C34878D82A}">
                    <a16:rowId xmlns:a16="http://schemas.microsoft.com/office/drawing/2014/main" val="1925588690"/>
                  </a:ext>
                </a:extLst>
              </a:tr>
              <a:tr h="347051">
                <a:tc>
                  <a:txBody>
                    <a:bodyPr/>
                    <a:lstStyle/>
                    <a:p>
                      <a:r>
                        <a:rPr lang="en-US" sz="1000" b="1"/>
                        <a:t>Comparison Across Models</a:t>
                      </a:r>
                      <a:endParaRPr lang="en-US" sz="1000"/>
                    </a:p>
                  </a:txBody>
                  <a:tcPr marL="35552" marR="35552" marT="17776" marB="17776" anchor="ctr">
                    <a:lnL>
                      <a:noFill/>
                    </a:lnL>
                    <a:lnR>
                      <a:noFill/>
                    </a:lnR>
                    <a:lnT>
                      <a:noFill/>
                    </a:lnT>
                    <a:lnB>
                      <a:noFill/>
                    </a:lnB>
                    <a:noFill/>
                  </a:tcPr>
                </a:tc>
                <a:tc>
                  <a:txBody>
                    <a:bodyPr/>
                    <a:lstStyle/>
                    <a:p>
                      <a:r>
                        <a:rPr lang="en-US" sz="1000"/>
                        <a:t>MAE allows for easy comparison across different models or algorithms, as the metric remains consistent and interpretable.</a:t>
                      </a:r>
                    </a:p>
                  </a:txBody>
                  <a:tcPr marL="35552" marR="35552" marT="17776" marB="17776" anchor="ctr">
                    <a:lnL>
                      <a:noFill/>
                    </a:lnL>
                    <a:lnR>
                      <a:noFill/>
                    </a:lnR>
                    <a:lnT>
                      <a:noFill/>
                    </a:lnT>
                    <a:lnB>
                      <a:noFill/>
                    </a:lnB>
                    <a:noFill/>
                  </a:tcPr>
                </a:tc>
                <a:extLst>
                  <a:ext uri="{0D108BD9-81ED-4DB2-BD59-A6C34878D82A}">
                    <a16:rowId xmlns:a16="http://schemas.microsoft.com/office/drawing/2014/main" val="3764215960"/>
                  </a:ext>
                </a:extLst>
              </a:tr>
              <a:tr h="532524">
                <a:tc>
                  <a:txBody>
                    <a:bodyPr/>
                    <a:lstStyle/>
                    <a:p>
                      <a:r>
                        <a:rPr lang="en-US" sz="1000" b="1"/>
                        <a:t>Application-Relevant</a:t>
                      </a:r>
                      <a:endParaRPr lang="en-US" sz="1000"/>
                    </a:p>
                  </a:txBody>
                  <a:tcPr marL="35552" marR="35552" marT="17776" marB="17776" anchor="ctr">
                    <a:lnL>
                      <a:noFill/>
                    </a:lnL>
                    <a:lnR>
                      <a:noFill/>
                    </a:lnR>
                    <a:lnT>
                      <a:noFill/>
                    </a:lnT>
                    <a:lnB>
                      <a:noFill/>
                    </a:lnB>
                    <a:noFill/>
                  </a:tcPr>
                </a:tc>
                <a:tc>
                  <a:txBody>
                    <a:bodyPr/>
                    <a:lstStyle/>
                    <a:p>
                      <a:r>
                        <a:rPr lang="en-US" sz="1000" dirty="0"/>
                        <a:t>For many practical applications, especially those involving resource allocation or logistics, knowing the average absolute error is more relevant than squared or relative errors.</a:t>
                      </a:r>
                    </a:p>
                  </a:txBody>
                  <a:tcPr marL="35552" marR="35552" marT="17776" marB="17776" anchor="ctr">
                    <a:lnL>
                      <a:noFill/>
                    </a:lnL>
                    <a:lnR>
                      <a:noFill/>
                    </a:lnR>
                    <a:lnT>
                      <a:noFill/>
                    </a:lnT>
                    <a:lnB>
                      <a:noFill/>
                    </a:lnB>
                    <a:noFill/>
                  </a:tcPr>
                </a:tc>
                <a:extLst>
                  <a:ext uri="{0D108BD9-81ED-4DB2-BD59-A6C34878D82A}">
                    <a16:rowId xmlns:a16="http://schemas.microsoft.com/office/drawing/2014/main" val="149910149"/>
                  </a:ext>
                </a:extLst>
              </a:tr>
            </a:tbl>
          </a:graphicData>
        </a:graphic>
      </p:graphicFrame>
    </p:spTree>
    <p:extLst>
      <p:ext uri="{BB962C8B-B14F-4D97-AF65-F5344CB8AC3E}">
        <p14:creationId xmlns:p14="http://schemas.microsoft.com/office/powerpoint/2010/main" val="337497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290CBC-C723-7F99-5EB3-B32E4780DB74}"/>
              </a:ext>
            </a:extLst>
          </p:cNvPr>
          <p:cNvSpPr/>
          <p:nvPr/>
        </p:nvSpPr>
        <p:spPr>
          <a:xfrm>
            <a:off x="4465864" y="0"/>
            <a:ext cx="4678135" cy="5145088"/>
          </a:xfrm>
          <a:prstGeom prst="rect">
            <a:avLst/>
          </a:prstGeom>
          <a:solidFill>
            <a:srgbClr val="F9E7E7">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GB" sz="1200" dirty="0" err="1"/>
          </a:p>
        </p:txBody>
      </p:sp>
      <p:graphicFrame>
        <p:nvGraphicFramePr>
          <p:cNvPr id="4" name="Objekt 3" hidden="1">
            <a:extLst>
              <a:ext uri="{FF2B5EF4-FFF2-40B4-BE49-F238E27FC236}">
                <a16:creationId xmlns:a16="http://schemas.microsoft.com/office/drawing/2014/main" id="{C57358F8-FB06-45B1-B93B-7D68E389BC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a:extLst>
                          <a:ext uri="{FF2B5EF4-FFF2-40B4-BE49-F238E27FC236}">
                            <a16:creationId xmlns:a16="http://schemas.microsoft.com/office/drawing/2014/main" id="{C57358F8-FB06-45B1-B93B-7D68E389BC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1AD37BFF-25F5-4997-A1A9-C3CA6C038641}"/>
              </a:ext>
            </a:extLst>
          </p:cNvPr>
          <p:cNvSpPr>
            <a:spLocks noGrp="1"/>
          </p:cNvSpPr>
          <p:nvPr>
            <p:ph type="title"/>
          </p:nvPr>
        </p:nvSpPr>
        <p:spPr>
          <a:xfrm>
            <a:off x="412995" y="142635"/>
            <a:ext cx="4344192" cy="615553"/>
          </a:xfrm>
        </p:spPr>
        <p:txBody>
          <a:bodyPr vert="horz"/>
          <a:lstStyle/>
          <a:p>
            <a:r>
              <a:rPr lang="de-DE" dirty="0"/>
              <a:t>MODEL EVALUATION </a:t>
            </a:r>
            <a:endParaRPr lang="en-US" dirty="0"/>
          </a:p>
        </p:txBody>
      </p:sp>
      <p:sp>
        <p:nvSpPr>
          <p:cNvPr id="2" name="Foliennummernplatzhalter 1">
            <a:extLst>
              <a:ext uri="{FF2B5EF4-FFF2-40B4-BE49-F238E27FC236}">
                <a16:creationId xmlns:a16="http://schemas.microsoft.com/office/drawing/2014/main" id="{949E11CF-78B7-4E0C-8F59-2823A78D4331}"/>
              </a:ext>
            </a:extLst>
          </p:cNvPr>
          <p:cNvSpPr>
            <a:spLocks noGrp="1"/>
          </p:cNvSpPr>
          <p:nvPr>
            <p:ph type="sldNum" sz="quarter" idx="11"/>
          </p:nvPr>
        </p:nvSpPr>
        <p:spPr>
          <a:xfrm>
            <a:off x="300038" y="4733844"/>
            <a:ext cx="318611" cy="123111"/>
          </a:xfrm>
        </p:spPr>
        <p:txBody>
          <a:bodyPr/>
          <a:lstStyle/>
          <a:p>
            <a:fld id="{54413C03-D129-4B04-B289-283874789DC0}" type="slidenum">
              <a:rPr lang="en-US" noProof="0" smtClean="0"/>
              <a:pPr/>
              <a:t>9</a:t>
            </a:fld>
            <a:endParaRPr lang="en-US" noProof="0" dirty="0"/>
          </a:p>
        </p:txBody>
      </p:sp>
      <p:pic>
        <p:nvPicPr>
          <p:cNvPr id="7" name="Picture 6">
            <a:extLst>
              <a:ext uri="{FF2B5EF4-FFF2-40B4-BE49-F238E27FC236}">
                <a16:creationId xmlns:a16="http://schemas.microsoft.com/office/drawing/2014/main" id="{5425575A-C477-3344-170C-338D35AB0A6B}"/>
              </a:ext>
            </a:extLst>
          </p:cNvPr>
          <p:cNvPicPr>
            <a:picLocks noChangeAspect="1"/>
          </p:cNvPicPr>
          <p:nvPr/>
        </p:nvPicPr>
        <p:blipFill>
          <a:blip r:embed="rId6"/>
          <a:stretch>
            <a:fillRect/>
          </a:stretch>
        </p:blipFill>
        <p:spPr>
          <a:xfrm>
            <a:off x="459343" y="2777594"/>
            <a:ext cx="3302034" cy="1751200"/>
          </a:xfrm>
          <a:prstGeom prst="rect">
            <a:avLst/>
          </a:prstGeom>
        </p:spPr>
      </p:pic>
      <p:sp>
        <p:nvSpPr>
          <p:cNvPr id="9" name="Textplatzhalter 7">
            <a:extLst>
              <a:ext uri="{FF2B5EF4-FFF2-40B4-BE49-F238E27FC236}">
                <a16:creationId xmlns:a16="http://schemas.microsoft.com/office/drawing/2014/main" id="{BD89D73E-E4EB-70E3-9A30-68B3DB89B5D3}"/>
              </a:ext>
            </a:extLst>
          </p:cNvPr>
          <p:cNvSpPr txBox="1">
            <a:spLocks/>
          </p:cNvSpPr>
          <p:nvPr/>
        </p:nvSpPr>
        <p:spPr bwMode="gray">
          <a:xfrm>
            <a:off x="555345" y="501045"/>
            <a:ext cx="3206032" cy="765981"/>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None/>
            </a:pPr>
            <a:r>
              <a:rPr lang="en-US" b="1" dirty="0"/>
              <a:t>MAE for 2022 in HBF – 21.46 (8.88%)</a:t>
            </a:r>
          </a:p>
          <a:p>
            <a:endParaRPr lang="en-US" dirty="0"/>
          </a:p>
          <a:p>
            <a:endParaRPr lang="en-US" dirty="0"/>
          </a:p>
          <a:p>
            <a:endParaRPr lang="en-US" dirty="0"/>
          </a:p>
          <a:p>
            <a:pPr marL="0" indent="0">
              <a:buFont typeface="Wingdings" panose="05000000000000000000" pitchFamily="2" charset="2"/>
              <a:buNone/>
            </a:pPr>
            <a:endParaRPr lang="en-US" dirty="0"/>
          </a:p>
          <a:p>
            <a:endParaRPr lang="en-US" dirty="0"/>
          </a:p>
          <a:p>
            <a:endParaRPr lang="en-US" dirty="0"/>
          </a:p>
        </p:txBody>
      </p:sp>
      <p:pic>
        <p:nvPicPr>
          <p:cNvPr id="3074" name="Picture 2">
            <a:extLst>
              <a:ext uri="{FF2B5EF4-FFF2-40B4-BE49-F238E27FC236}">
                <a16:creationId xmlns:a16="http://schemas.microsoft.com/office/drawing/2014/main" id="{B1FE9084-FD63-D1B3-11CB-E700500DC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410" y="1125616"/>
            <a:ext cx="2154311" cy="1583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051F41-4859-1F8A-A3D4-F16EEECE62BD}"/>
              </a:ext>
            </a:extLst>
          </p:cNvPr>
          <p:cNvPicPr>
            <a:picLocks noChangeAspect="1"/>
          </p:cNvPicPr>
          <p:nvPr/>
        </p:nvPicPr>
        <p:blipFill>
          <a:blip r:embed="rId8"/>
          <a:stretch>
            <a:fillRect/>
          </a:stretch>
        </p:blipFill>
        <p:spPr>
          <a:xfrm>
            <a:off x="4710410" y="2777594"/>
            <a:ext cx="3302034" cy="1801394"/>
          </a:xfrm>
          <a:prstGeom prst="rect">
            <a:avLst/>
          </a:prstGeom>
        </p:spPr>
      </p:pic>
      <p:sp>
        <p:nvSpPr>
          <p:cNvPr id="12" name="Textplatzhalter 7">
            <a:extLst>
              <a:ext uri="{FF2B5EF4-FFF2-40B4-BE49-F238E27FC236}">
                <a16:creationId xmlns:a16="http://schemas.microsoft.com/office/drawing/2014/main" id="{2D327D66-5C76-32F5-7112-1D468E1C33D1}"/>
              </a:ext>
            </a:extLst>
          </p:cNvPr>
          <p:cNvSpPr txBox="1">
            <a:spLocks/>
          </p:cNvSpPr>
          <p:nvPr/>
        </p:nvSpPr>
        <p:spPr bwMode="gray">
          <a:xfrm>
            <a:off x="4718947" y="450411"/>
            <a:ext cx="3206032" cy="867251"/>
          </a:xfrm>
          <a:prstGeom prst="rect">
            <a:avLst/>
          </a:prstGeom>
        </p:spPr>
        <p:txBody>
          <a:bodyPr vert="horz" lIns="0" tIns="0" rIns="0" bIns="0" rtlCol="0">
            <a:noAutofit/>
          </a:bodyPr>
          <a:lstStyle>
            <a:lvl1pPr marL="162000" indent="-162000" algn="l" defTabSz="685800" rtl="0" eaLnBrk="1" latinLnBrk="0" hangingPunct="1">
              <a:lnSpc>
                <a:spcPct val="114000"/>
              </a:lnSpc>
              <a:spcBef>
                <a:spcPts val="0"/>
              </a:spcBef>
              <a:spcAft>
                <a:spcPts val="12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1pPr>
            <a:lvl2pPr marL="522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2pPr>
            <a:lvl3pPr marL="990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3pPr>
            <a:lvl4pPr marL="1458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4pPr>
            <a:lvl5pPr marL="1926000" indent="-162000" algn="l" defTabSz="685800" rtl="0" eaLnBrk="1" latinLnBrk="0" hangingPunct="1">
              <a:lnSpc>
                <a:spcPct val="114000"/>
              </a:lnSpc>
              <a:spcBef>
                <a:spcPts val="0"/>
              </a:spcBef>
              <a:spcAft>
                <a:spcPts val="1200"/>
              </a:spcAft>
              <a:buClr>
                <a:schemeClr val="accent1"/>
              </a:buClr>
              <a:buFont typeface="GT Flexa Rg" pitchFamily="2"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None/>
            </a:pPr>
            <a:r>
              <a:rPr lang="en-US" b="1" dirty="0"/>
              <a:t>MAE for 2022 in SB – 36.27 (8.2%%)</a:t>
            </a:r>
          </a:p>
          <a:p>
            <a:endParaRPr lang="en-US" dirty="0"/>
          </a:p>
          <a:p>
            <a:endParaRPr lang="en-US" dirty="0"/>
          </a:p>
          <a:p>
            <a:endParaRPr lang="en-US" dirty="0"/>
          </a:p>
          <a:p>
            <a:pPr marL="0" indent="0">
              <a:buFont typeface="Wingdings" panose="05000000000000000000" pitchFamily="2" charset="2"/>
              <a:buNone/>
            </a:pPr>
            <a:endParaRPr lang="en-US" dirty="0"/>
          </a:p>
          <a:p>
            <a:endParaRPr lang="en-US" dirty="0"/>
          </a:p>
          <a:p>
            <a:endParaRPr lang="en-US" dirty="0"/>
          </a:p>
        </p:txBody>
      </p:sp>
      <p:pic>
        <p:nvPicPr>
          <p:cNvPr id="14" name="Picture 13">
            <a:extLst>
              <a:ext uri="{FF2B5EF4-FFF2-40B4-BE49-F238E27FC236}">
                <a16:creationId xmlns:a16="http://schemas.microsoft.com/office/drawing/2014/main" id="{C9FFF99F-13F0-1326-772C-84727C7BA6A5}"/>
              </a:ext>
            </a:extLst>
          </p:cNvPr>
          <p:cNvPicPr>
            <a:picLocks noChangeAspect="1"/>
          </p:cNvPicPr>
          <p:nvPr/>
        </p:nvPicPr>
        <p:blipFill>
          <a:blip r:embed="rId9"/>
          <a:stretch>
            <a:fillRect/>
          </a:stretch>
        </p:blipFill>
        <p:spPr>
          <a:xfrm>
            <a:off x="522773" y="1182039"/>
            <a:ext cx="2185486" cy="1583729"/>
          </a:xfrm>
          <a:prstGeom prst="rect">
            <a:avLst/>
          </a:prstGeom>
        </p:spPr>
      </p:pic>
      <p:pic>
        <p:nvPicPr>
          <p:cNvPr id="18" name="Graphic 17" descr="Badge with solid fill">
            <a:extLst>
              <a:ext uri="{FF2B5EF4-FFF2-40B4-BE49-F238E27FC236}">
                <a16:creationId xmlns:a16="http://schemas.microsoft.com/office/drawing/2014/main" id="{04131866-EB3F-BFFE-82FD-AED18A54AB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13301" y="691631"/>
            <a:ext cx="505646" cy="505646"/>
          </a:xfrm>
          <a:prstGeom prst="rect">
            <a:avLst/>
          </a:prstGeom>
        </p:spPr>
      </p:pic>
      <p:pic>
        <p:nvPicPr>
          <p:cNvPr id="20" name="Graphic 19" descr="Badge 1 with solid fill">
            <a:extLst>
              <a:ext uri="{FF2B5EF4-FFF2-40B4-BE49-F238E27FC236}">
                <a16:creationId xmlns:a16="http://schemas.microsoft.com/office/drawing/2014/main" id="{B2ACF94B-0463-9D9E-BEC2-F980A02C68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76" y="721169"/>
            <a:ext cx="484137" cy="484137"/>
          </a:xfrm>
          <a:prstGeom prst="rect">
            <a:avLst/>
          </a:prstGeom>
        </p:spPr>
      </p:pic>
    </p:spTree>
    <p:extLst>
      <p:ext uri="{BB962C8B-B14F-4D97-AF65-F5344CB8AC3E}">
        <p14:creationId xmlns:p14="http://schemas.microsoft.com/office/powerpoint/2010/main" val="2021691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aff958d4-5f71-4e90-bfe1-a52ab6a9a6c8"/>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enkel_Master_EN">
  <a:themeElements>
    <a:clrScheme name="Color_Henkel">
      <a:dk1>
        <a:sysClr val="windowText" lastClr="000000"/>
      </a:dk1>
      <a:lt1>
        <a:sysClr val="window" lastClr="FFFFFF"/>
      </a:lt1>
      <a:dk2>
        <a:srgbClr val="DED7D6"/>
      </a:dk2>
      <a:lt2>
        <a:srgbClr val="EFEBEA"/>
      </a:lt2>
      <a:accent1>
        <a:srgbClr val="E1000F"/>
      </a:accent1>
      <a:accent2>
        <a:srgbClr val="968282"/>
      </a:accent2>
      <a:accent3>
        <a:srgbClr val="56729F"/>
      </a:accent3>
      <a:accent4>
        <a:srgbClr val="BDCDDA"/>
      </a:accent4>
      <a:accent5>
        <a:srgbClr val="53846A"/>
      </a:accent5>
      <a:accent6>
        <a:srgbClr val="BFCFBE"/>
      </a:accent6>
      <a:hlink>
        <a:srgbClr val="000000"/>
      </a:hlink>
      <a:folHlink>
        <a:srgbClr val="000000"/>
      </a:folHlink>
    </a:clrScheme>
    <a:fontScheme name="Fonts Henkel 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80000" tIns="144000" rIns="180000" bIns="144000" rtlCol="0" anchor="t"/>
      <a:lstStyle>
        <a:defPPr algn="l">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bodyPr vert="horz" wrap="none" lIns="0" tIns="0" rIns="0" bIns="0" rtlCol="0">
        <a:noAutofit/>
      </a:bodyPr>
      <a:lstStyle>
        <a:defPPr marL="162000" indent="-162000" algn="l" defTabSz="685800">
          <a:lnSpc>
            <a:spcPct val="114000"/>
          </a:lnSpc>
          <a:spcAft>
            <a:spcPts val="1200"/>
          </a:spcAft>
          <a:buClr>
            <a:schemeClr val="accent1"/>
          </a:buClr>
          <a:buSzPct val="100000"/>
          <a:buFont typeface="Wingdings" panose="05000000000000000000" pitchFamily="2" charset="2"/>
          <a:buChar char="§"/>
          <a:defRPr sz="1200" dirty="0" err="1"/>
        </a:defPPr>
      </a:lstStyle>
    </a:txDef>
  </a:objectDefaults>
  <a:extraClrSchemeLst/>
  <a:extLst>
    <a:ext uri="{05A4C25C-085E-4340-85A3-A5531E510DB2}">
      <thm15:themeFamily xmlns:thm15="http://schemas.microsoft.com/office/thememl/2012/main" name="Henkel PPT Template.pptx" id="{53EEE8EB-EB05-4128-A489-5074B0BCE927}" vid="{042B78F7-4D3D-495E-A87C-6229CE44AAFA}"/>
    </a:ext>
  </a:extLst>
</a:theme>
</file>

<file path=ppt/theme/theme2.xml><?xml version="1.0" encoding="utf-8"?>
<a:theme xmlns:a="http://schemas.openxmlformats.org/drawingml/2006/main" name="Office">
  <a:themeElements>
    <a:clrScheme name="Color_Henkel">
      <a:dk1>
        <a:sysClr val="windowText" lastClr="000000"/>
      </a:dk1>
      <a:lt1>
        <a:sysClr val="window" lastClr="FFFFFF"/>
      </a:lt1>
      <a:dk2>
        <a:srgbClr val="DED7D6"/>
      </a:dk2>
      <a:lt2>
        <a:srgbClr val="EFEBEA"/>
      </a:lt2>
      <a:accent1>
        <a:srgbClr val="E1000F"/>
      </a:accent1>
      <a:accent2>
        <a:srgbClr val="968282"/>
      </a:accent2>
      <a:accent3>
        <a:srgbClr val="56729F"/>
      </a:accent3>
      <a:accent4>
        <a:srgbClr val="BDCDDA"/>
      </a:accent4>
      <a:accent5>
        <a:srgbClr val="53846A"/>
      </a:accent5>
      <a:accent6>
        <a:srgbClr val="BFCFBE"/>
      </a:accent6>
      <a:hlink>
        <a:srgbClr val="000000"/>
      </a:hlink>
      <a:folHlink>
        <a:srgbClr val="000000"/>
      </a:folHlink>
    </a:clrScheme>
    <a:fontScheme name="Fonts_Henkel">
      <a:majorFont>
        <a:latin typeface="GT Flexa Rg"/>
        <a:ea typeface=""/>
        <a:cs typeface=""/>
      </a:majorFont>
      <a:minorFont>
        <a:latin typeface="GT Flex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Color_Henkel">
      <a:dk1>
        <a:sysClr val="windowText" lastClr="000000"/>
      </a:dk1>
      <a:lt1>
        <a:sysClr val="window" lastClr="FFFFFF"/>
      </a:lt1>
      <a:dk2>
        <a:srgbClr val="DED7D6"/>
      </a:dk2>
      <a:lt2>
        <a:srgbClr val="EFEBEA"/>
      </a:lt2>
      <a:accent1>
        <a:srgbClr val="E1000F"/>
      </a:accent1>
      <a:accent2>
        <a:srgbClr val="968282"/>
      </a:accent2>
      <a:accent3>
        <a:srgbClr val="56729F"/>
      </a:accent3>
      <a:accent4>
        <a:srgbClr val="BDCDDA"/>
      </a:accent4>
      <a:accent5>
        <a:srgbClr val="53846A"/>
      </a:accent5>
      <a:accent6>
        <a:srgbClr val="BFCFBE"/>
      </a:accent6>
      <a:hlink>
        <a:srgbClr val="000000"/>
      </a:hlink>
      <a:folHlink>
        <a:srgbClr val="000000"/>
      </a:folHlink>
    </a:clrScheme>
    <a:fontScheme name="Fonts_Henkel">
      <a:majorFont>
        <a:latin typeface="GT Flexa Rg"/>
        <a:ea typeface=""/>
        <a:cs typeface=""/>
      </a:majorFont>
      <a:minorFont>
        <a:latin typeface="GT Flex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SharedContentType xmlns="Microsoft.SharePoint.Taxonomy.ContentTypeSync" SourceId="72f792e8-4dad-42c1-ad63-44982727bf4d" ContentTypeId="0x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2A3342A4612824A984C9D3B6A427442" ma:contentTypeVersion="8" ma:contentTypeDescription="Create a new document." ma:contentTypeScope="" ma:versionID="a6ab8473d9b7c3f86d452009d11bc564">
  <xsd:schema xmlns:xsd="http://www.w3.org/2001/XMLSchema" xmlns:xs="http://www.w3.org/2001/XMLSchema" xmlns:p="http://schemas.microsoft.com/office/2006/metadata/properties" xmlns:ns2="41cfcdc3-71d6-4f22-98da-a03455e31e1e" xmlns:ns3="f6c43736-06a3-4b01-9241-d507a38380c5" targetNamespace="http://schemas.microsoft.com/office/2006/metadata/properties" ma:root="true" ma:fieldsID="c4f460adf626c0f020155bcf5a1d9ecf" ns2:_="" ns3:_="">
    <xsd:import namespace="41cfcdc3-71d6-4f22-98da-a03455e31e1e"/>
    <xsd:import namespace="f6c43736-06a3-4b01-9241-d507a38380c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cfcdc3-71d6-4f22-98da-a03455e31e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c43736-06a3-4b01-9241-d507a38380c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C2817D-4C97-4B64-8971-3B82218F0E7C}">
  <ds:schemaRefs>
    <ds:schemaRef ds:uri="http://purl.org/dc/dcmitype/"/>
    <ds:schemaRef ds:uri="f6c43736-06a3-4b01-9241-d507a38380c5"/>
    <ds:schemaRef ds:uri="http://schemas.microsoft.com/office/2006/metadata/propertie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41cfcdc3-71d6-4f22-98da-a03455e31e1e"/>
    <ds:schemaRef ds:uri="http://purl.org/dc/terms/"/>
  </ds:schemaRefs>
</ds:datastoreItem>
</file>

<file path=customXml/itemProps2.xml><?xml version="1.0" encoding="utf-8"?>
<ds:datastoreItem xmlns:ds="http://schemas.openxmlformats.org/officeDocument/2006/customXml" ds:itemID="{2916BC72-8BF2-437E-AAED-829A1B7442F7}">
  <ds:schemaRefs>
    <ds:schemaRef ds:uri="Microsoft.SharePoint.Taxonomy.ContentTypeSync"/>
  </ds:schemaRefs>
</ds:datastoreItem>
</file>

<file path=customXml/itemProps3.xml><?xml version="1.0" encoding="utf-8"?>
<ds:datastoreItem xmlns:ds="http://schemas.openxmlformats.org/officeDocument/2006/customXml" ds:itemID="{27CF7434-E26D-4085-9ED2-B86CC45AE79F}">
  <ds:schemaRefs>
    <ds:schemaRef ds:uri="http://schemas.microsoft.com/sharepoint/v3/contenttype/forms"/>
  </ds:schemaRefs>
</ds:datastoreItem>
</file>

<file path=customXml/itemProps4.xml><?xml version="1.0" encoding="utf-8"?>
<ds:datastoreItem xmlns:ds="http://schemas.openxmlformats.org/officeDocument/2006/customXml" ds:itemID="{B810E311-6271-432D-AB10-6E4D63000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cfcdc3-71d6-4f22-98da-a03455e31e1e"/>
    <ds:schemaRef ds:uri="f6c43736-06a3-4b01-9241-d507a38380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Henkel PPT Template</Template>
  <TotalTime>0</TotalTime>
  <Words>1955</Words>
  <Application>Microsoft Office PowerPoint</Application>
  <PresentationFormat>Custom</PresentationFormat>
  <Paragraphs>209</Paragraphs>
  <Slides>17</Slides>
  <Notes>16</Notes>
  <HiddenSlides>1</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Arial</vt:lpstr>
      <vt:lpstr>GT Flexa Rg</vt:lpstr>
      <vt:lpstr>Segoe UI</vt:lpstr>
      <vt:lpstr>Wingdings</vt:lpstr>
      <vt:lpstr>Henkel_Master_EN</vt:lpstr>
      <vt:lpstr>think-cell Folie</vt:lpstr>
      <vt:lpstr>PowerPoint Presentation</vt:lpstr>
      <vt:lpstr>PowerPoint Presentation</vt:lpstr>
      <vt:lpstr>Problem statement</vt:lpstr>
      <vt:lpstr>ProJECT GOAL</vt:lpstr>
      <vt:lpstr>ASSUMPTIONS/EXCLUSION </vt:lpstr>
      <vt:lpstr>High level implementation plan  </vt:lpstr>
      <vt:lpstr>ML MODEL Chosen - CATBOOST  </vt:lpstr>
      <vt:lpstr>PERFORMANCE METRICS – MAE (MEAN ABSOLUTE ERROR) </vt:lpstr>
      <vt:lpstr>MODEL EVALUATION </vt:lpstr>
      <vt:lpstr>Average Utilization Rates: HBF vs. SB </vt:lpstr>
      <vt:lpstr>Occupancy for February 1, 2022 </vt:lpstr>
      <vt:lpstr>Occupancy for April 15, 2022 </vt:lpstr>
      <vt:lpstr>factors which effect parking space</vt:lpstr>
      <vt:lpstr>FUTURE SCOPE DATA collection </vt:lpstr>
      <vt:lpstr>PowerPoint Presentation</vt:lpstr>
      <vt:lpstr>Thank You.</vt:lpstr>
      <vt:lpstr>USER 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Sharan Nandkumar</dc:creator>
  <cp:lastModifiedBy>Sharan Nandkumar</cp:lastModifiedBy>
  <cp:revision>7</cp:revision>
  <dcterms:created xsi:type="dcterms:W3CDTF">2024-07-29T07:36:07Z</dcterms:created>
  <dcterms:modified xsi:type="dcterms:W3CDTF">2024-08-02T13:57:51Z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0x01010072A3342A4612824A984C9D3B6A427442</vt:lpwstr>
  </property>
</Properties>
</file>